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9" r:id="rId3"/>
    <p:sldId id="260" r:id="rId4"/>
    <p:sldId id="261" r:id="rId5"/>
    <p:sldId id="264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D8BD707-D9CF-40AE-B4C6-C98DA3205C09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914400"/>
            <a:ext cx="7772400" cy="1851025"/>
          </a:xfrm>
        </p:spPr>
        <p:txBody>
          <a:bodyPr>
            <a:normAutofit fontScale="90000"/>
          </a:bodyPr>
          <a:lstStyle/>
          <a:p>
            <a:r>
              <a:rPr lang="en-AU" altLang="zh-CN" sz="6700" b="1" dirty="0" smtClean="0">
                <a:latin typeface="Arial" pitchFamily="34" charset="0"/>
                <a:cs typeface="Arial" pitchFamily="34" charset="0"/>
              </a:rPr>
              <a:t>The beginning of the Gospel</a:t>
            </a:r>
            <a:br>
              <a:rPr lang="en-AU" altLang="zh-CN" sz="6700" b="1" dirty="0" smtClean="0">
                <a:latin typeface="Arial" pitchFamily="34" charset="0"/>
                <a:cs typeface="Arial" pitchFamily="34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914400"/>
          </a:xfrm>
        </p:spPr>
        <p:txBody>
          <a:bodyPr>
            <a:normAutofit/>
          </a:bodyPr>
          <a:lstStyle/>
          <a:p>
            <a:r>
              <a:rPr lang="en-AU" altLang="zh-CN" sz="4800" b="1" dirty="0" smtClean="0">
                <a:latin typeface="Arial Black" pitchFamily="34" charset="0"/>
              </a:rPr>
              <a:t>Mark</a:t>
            </a:r>
            <a:r>
              <a:rPr lang="zh-CN" altLang="en-US" sz="4800" b="1" dirty="0" smtClean="0">
                <a:latin typeface="Arial Black" pitchFamily="34" charset="0"/>
              </a:rPr>
              <a:t> </a:t>
            </a:r>
            <a:r>
              <a:rPr lang="en-US" altLang="zh-CN" sz="4800" b="1" dirty="0" smtClean="0">
                <a:latin typeface="Arial Black" pitchFamily="34" charset="0"/>
              </a:rPr>
              <a:t>1</a:t>
            </a:r>
            <a:r>
              <a:rPr lang="zh-CN" altLang="en-US" sz="4800" b="1" dirty="0" smtClean="0">
                <a:latin typeface="Arial Black" pitchFamily="34" charset="0"/>
              </a:rPr>
              <a:t>：</a:t>
            </a:r>
            <a:r>
              <a:rPr lang="en-US" altLang="zh-CN" sz="4800" b="1" dirty="0" smtClean="0">
                <a:latin typeface="Arial Black" pitchFamily="34" charset="0"/>
              </a:rPr>
              <a:t>1</a:t>
            </a:r>
            <a:endParaRPr lang="en-US" sz="48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altLang="zh-CN" sz="4800" b="1" dirty="0" smtClean="0"/>
              <a:t>The Beginning of the Gospel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828800"/>
            <a:ext cx="8458200" cy="4267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l-GR" sz="4400" b="1" dirty="0" smtClean="0">
                <a:latin typeface="Times New Roman"/>
                <a:cs typeface="Times New Roman"/>
              </a:rPr>
              <a:t>Αρχη</a:t>
            </a:r>
            <a:r>
              <a:rPr lang="en-AU" sz="4400" b="1" dirty="0" smtClean="0">
                <a:latin typeface="Times New Roman"/>
                <a:cs typeface="Times New Roman"/>
              </a:rPr>
              <a:t> </a:t>
            </a:r>
            <a:r>
              <a:rPr lang="el-GR" sz="4400" b="1" dirty="0" smtClean="0">
                <a:latin typeface="Times New Roman"/>
                <a:cs typeface="Times New Roman"/>
              </a:rPr>
              <a:t>του</a:t>
            </a:r>
            <a:r>
              <a:rPr lang="en-AU" sz="4400" b="1" dirty="0" smtClean="0">
                <a:latin typeface="Times New Roman"/>
                <a:cs typeface="Times New Roman"/>
              </a:rPr>
              <a:t> </a:t>
            </a:r>
            <a:r>
              <a:rPr lang="el-GR" sz="4400" b="1" dirty="0" smtClean="0">
                <a:latin typeface="Times New Roman"/>
                <a:cs typeface="Times New Roman"/>
              </a:rPr>
              <a:t>ευαγγελιου</a:t>
            </a:r>
            <a:r>
              <a:rPr lang="en-AU" sz="4400" b="1" dirty="0" smtClean="0">
                <a:latin typeface="Times New Roman"/>
                <a:cs typeface="Times New Roman"/>
              </a:rPr>
              <a:t> </a:t>
            </a:r>
            <a:endParaRPr lang="en-AU" sz="4400" b="1" dirty="0" smtClean="0">
              <a:latin typeface="Times New Roman"/>
              <a:cs typeface="Times New Roman"/>
            </a:endParaRPr>
          </a:p>
          <a:p>
            <a:pPr algn="ctr">
              <a:buNone/>
            </a:pPr>
            <a:r>
              <a:rPr lang="az-Cyrl-AZ" sz="4400" b="1" dirty="0" smtClean="0">
                <a:latin typeface="Times New Roman"/>
                <a:cs typeface="Times New Roman"/>
              </a:rPr>
              <a:t>І</a:t>
            </a:r>
            <a:r>
              <a:rPr lang="el-GR" sz="4400" b="1" dirty="0" smtClean="0">
                <a:latin typeface="Times New Roman"/>
                <a:cs typeface="Times New Roman"/>
              </a:rPr>
              <a:t>ησου</a:t>
            </a:r>
            <a:r>
              <a:rPr lang="en-AU" sz="4400" b="1" dirty="0" smtClean="0">
                <a:latin typeface="Times New Roman"/>
                <a:cs typeface="Times New Roman"/>
              </a:rPr>
              <a:t> </a:t>
            </a:r>
            <a:r>
              <a:rPr lang="az-Cyrl-AZ" sz="4400" b="1" dirty="0" smtClean="0">
                <a:latin typeface="Times New Roman"/>
                <a:cs typeface="Times New Roman"/>
              </a:rPr>
              <a:t>Х</a:t>
            </a:r>
            <a:r>
              <a:rPr lang="el-GR" sz="4400" b="1" dirty="0" smtClean="0">
                <a:latin typeface="Times New Roman"/>
                <a:cs typeface="Times New Roman"/>
              </a:rPr>
              <a:t>ριστου</a:t>
            </a:r>
            <a:r>
              <a:rPr lang="en-AU" sz="4400" b="1" dirty="0" smtClean="0">
                <a:latin typeface="Times New Roman"/>
                <a:cs typeface="Times New Roman"/>
              </a:rPr>
              <a:t> </a:t>
            </a:r>
            <a:r>
              <a:rPr lang="el-GR" sz="4400" b="1" dirty="0" smtClean="0">
                <a:latin typeface="Times New Roman"/>
                <a:cs typeface="Times New Roman"/>
              </a:rPr>
              <a:t>υιου</a:t>
            </a:r>
            <a:r>
              <a:rPr lang="en-AU" sz="4400" b="1" dirty="0" smtClean="0">
                <a:latin typeface="Times New Roman"/>
                <a:cs typeface="Times New Roman"/>
              </a:rPr>
              <a:t> </a:t>
            </a:r>
            <a:r>
              <a:rPr lang="el-GR" sz="4400" b="1" dirty="0" smtClean="0">
                <a:latin typeface="Times New Roman"/>
                <a:cs typeface="Times New Roman"/>
              </a:rPr>
              <a:t>Θεου</a:t>
            </a:r>
            <a:endParaRPr lang="en-US" b="1" dirty="0" smtClean="0">
              <a:latin typeface="Bwgrkn" pitchFamily="2" charset="0"/>
            </a:endParaRPr>
          </a:p>
          <a:p>
            <a:pPr algn="ctr">
              <a:buNone/>
            </a:pPr>
            <a:endParaRPr lang="en-AU" altLang="zh-CN" sz="3200" b="1" dirty="0" smtClean="0"/>
          </a:p>
          <a:p>
            <a:pPr algn="ctr">
              <a:buNone/>
            </a:pPr>
            <a:r>
              <a:rPr lang="en-AU" altLang="zh-CN" sz="3200" b="1" dirty="0" smtClean="0"/>
              <a:t>The beginning of the gospel </a:t>
            </a:r>
          </a:p>
          <a:p>
            <a:pPr algn="ctr">
              <a:buNone/>
            </a:pPr>
            <a:r>
              <a:rPr lang="en-AU" altLang="zh-CN" sz="3200" b="1" dirty="0" smtClean="0"/>
              <a:t>about Jesus Christ, the Son of God.</a:t>
            </a:r>
            <a:endParaRPr lang="en-US" altLang="zh-CN" sz="3200" b="1" dirty="0" smtClean="0"/>
          </a:p>
          <a:p>
            <a:pPr algn="ctr">
              <a:buNone/>
            </a:pPr>
            <a:r>
              <a:rPr lang="en-US" sz="3200" b="1" dirty="0" smtClean="0">
                <a:latin typeface="Bwgrkn" pitchFamily="2" charset="0"/>
              </a:rPr>
              <a:t> </a:t>
            </a:r>
            <a:r>
              <a:rPr lang="el-GR" sz="3200" b="1" dirty="0" smtClean="0"/>
              <a:t> </a:t>
            </a:r>
            <a:endParaRPr lang="en-US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61248" cy="990600"/>
          </a:xfrm>
        </p:spPr>
        <p:txBody>
          <a:bodyPr>
            <a:normAutofit/>
          </a:bodyPr>
          <a:lstStyle/>
          <a:p>
            <a:pPr algn="l"/>
            <a:r>
              <a:rPr lang="en-US" altLang="zh-CN" sz="4800" b="1" dirty="0" smtClean="0"/>
              <a:t>1</a:t>
            </a:r>
            <a:r>
              <a:rPr lang="zh-CN" altLang="en-US" sz="4800" b="1" dirty="0" smtClean="0"/>
              <a:t>）</a:t>
            </a:r>
            <a:r>
              <a:rPr lang="en-AU" altLang="zh-CN" sz="4800" b="1" dirty="0" smtClean="0"/>
              <a:t>Note the “beginning”!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76399"/>
            <a:ext cx="8915400" cy="441960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3600" b="1" dirty="0" smtClean="0">
                <a:sym typeface="Wingdings"/>
              </a:rPr>
              <a:t> </a:t>
            </a:r>
            <a:r>
              <a:rPr lang="en-AU" altLang="zh-CN" sz="3600" b="1" dirty="0" smtClean="0">
                <a:sym typeface="Wingdings"/>
              </a:rPr>
              <a:t>How </a:t>
            </a:r>
            <a:r>
              <a:rPr lang="en-AU" altLang="zh-CN" sz="3600" b="1" dirty="0" smtClean="0">
                <a:sym typeface="Wingdings"/>
              </a:rPr>
              <a:t>does Mark end?</a:t>
            </a:r>
            <a:endParaRPr lang="en-US" altLang="zh-CN" sz="3600" b="1" dirty="0" smtClean="0"/>
          </a:p>
          <a:p>
            <a:pPr>
              <a:buNone/>
            </a:pPr>
            <a:endParaRPr lang="en-US" sz="3600" b="1" dirty="0" smtClean="0"/>
          </a:p>
          <a:p>
            <a:pPr>
              <a:buNone/>
            </a:pPr>
            <a:r>
              <a:rPr lang="en-AU" altLang="zh-CN" sz="3600" b="1" u="sng" dirty="0" smtClean="0"/>
              <a:t>Conclusion</a:t>
            </a:r>
            <a:r>
              <a:rPr lang="zh-CN" altLang="en-US" sz="3600" b="1" dirty="0" smtClean="0"/>
              <a:t>：</a:t>
            </a:r>
            <a:endParaRPr lang="en-US" altLang="zh-CN" sz="3600" b="1" dirty="0" smtClean="0"/>
          </a:p>
          <a:p>
            <a:pPr>
              <a:buNone/>
            </a:pPr>
            <a:r>
              <a:rPr lang="zh-CN" altLang="en-US" sz="3600" b="1" dirty="0" smtClean="0">
                <a:sym typeface="Wingdings"/>
              </a:rPr>
              <a:t> </a:t>
            </a:r>
            <a:r>
              <a:rPr lang="en-AU" altLang="zh-CN" sz="3600" b="1" dirty="0" smtClean="0">
                <a:sym typeface="Wingdings"/>
              </a:rPr>
              <a:t>Mark is not ancient history.</a:t>
            </a:r>
            <a:endParaRPr lang="en-US" altLang="zh-CN" sz="3600" b="1" dirty="0" smtClean="0"/>
          </a:p>
          <a:p>
            <a:pPr>
              <a:buNone/>
            </a:pPr>
            <a:r>
              <a:rPr lang="zh-CN" altLang="en-US" sz="3600" b="1" dirty="0" smtClean="0">
                <a:sym typeface="Wingdings"/>
              </a:rPr>
              <a:t> </a:t>
            </a:r>
            <a:r>
              <a:rPr lang="en-AU" altLang="zh-CN" sz="3600" b="1" dirty="0" smtClean="0">
                <a:sym typeface="Wingdings"/>
              </a:rPr>
              <a:t>The Gospel is continuing today!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944562"/>
          </a:xfrm>
        </p:spPr>
        <p:txBody>
          <a:bodyPr>
            <a:normAutofit/>
          </a:bodyPr>
          <a:lstStyle/>
          <a:p>
            <a:pPr algn="l"/>
            <a:r>
              <a:rPr lang="en-US" altLang="zh-CN" sz="4800" b="1" dirty="0" smtClean="0"/>
              <a:t>2</a:t>
            </a:r>
            <a:r>
              <a:rPr lang="zh-CN" altLang="en-US" sz="4800" b="1" dirty="0" smtClean="0"/>
              <a:t>）</a:t>
            </a:r>
            <a:r>
              <a:rPr lang="en-AU" altLang="zh-CN" sz="4800" b="1" dirty="0" smtClean="0"/>
              <a:t>Note the “</a:t>
            </a:r>
            <a:r>
              <a:rPr lang="en-AU" altLang="zh-CN" sz="4800" b="1" dirty="0" smtClean="0"/>
              <a:t>Gospel</a:t>
            </a:r>
            <a:r>
              <a:rPr lang="en-AU" altLang="zh-CN" sz="4800" b="1" dirty="0" smtClean="0"/>
              <a:t>”!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752600"/>
            <a:ext cx="8610600" cy="4724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zh-CN" sz="2800" b="1" dirty="0" smtClean="0">
                <a:sym typeface="Wingdings"/>
              </a:rPr>
              <a:t></a:t>
            </a:r>
            <a:r>
              <a:rPr lang="en-US" altLang="zh-CN" sz="2800" b="1" dirty="0" smtClean="0"/>
              <a:t>“Gospel”</a:t>
            </a:r>
          </a:p>
          <a:p>
            <a:pPr>
              <a:buNone/>
            </a:pPr>
            <a:r>
              <a:rPr lang="en-US" altLang="zh-CN" sz="2800" b="1" dirty="0" smtClean="0"/>
              <a:t>		</a:t>
            </a:r>
            <a:r>
              <a:rPr lang="zh-CN" altLang="en-US" sz="2800" b="1" dirty="0" smtClean="0">
                <a:sym typeface="Wingdings"/>
              </a:rPr>
              <a:t>  </a:t>
            </a:r>
            <a:r>
              <a:rPr lang="en-AU" altLang="zh-CN" sz="2800" b="1" dirty="0" smtClean="0">
                <a:sym typeface="Wingdings"/>
              </a:rPr>
              <a:t>it is not a book</a:t>
            </a:r>
          </a:p>
          <a:p>
            <a:pPr>
              <a:buNone/>
            </a:pPr>
            <a:r>
              <a:rPr lang="en-AU" altLang="zh-CN" sz="2800" b="1" dirty="0" smtClean="0">
                <a:sym typeface="Wingdings"/>
              </a:rPr>
              <a:t>	</a:t>
            </a:r>
            <a:r>
              <a:rPr lang="zh-CN" altLang="en-US" sz="2800" b="1" dirty="0" smtClean="0">
                <a:sym typeface="Wingdings"/>
              </a:rPr>
              <a:t> </a:t>
            </a:r>
            <a:r>
              <a:rPr lang="en-AU" altLang="zh-CN" sz="2800" b="1" dirty="0" smtClean="0">
                <a:sym typeface="Wingdings"/>
              </a:rPr>
              <a:t>	 </a:t>
            </a:r>
            <a:r>
              <a:rPr lang="zh-CN" altLang="en-US" sz="2800" b="1" dirty="0" smtClean="0">
                <a:sym typeface="Wingdings"/>
              </a:rPr>
              <a:t> </a:t>
            </a:r>
            <a:r>
              <a:rPr lang="en-AU" altLang="zh-CN" sz="2800" b="1" dirty="0" smtClean="0">
                <a:sym typeface="Wingdings"/>
              </a:rPr>
              <a:t>it is not a philosophy</a:t>
            </a:r>
            <a:endParaRPr lang="en-US" altLang="zh-CN" sz="2800" b="1" dirty="0" smtClean="0"/>
          </a:p>
          <a:p>
            <a:pPr>
              <a:buNone/>
            </a:pPr>
            <a:r>
              <a:rPr lang="en-US" altLang="zh-CN" sz="2800" b="1" dirty="0" smtClean="0"/>
              <a:t>		</a:t>
            </a:r>
            <a:r>
              <a:rPr lang="zh-CN" altLang="en-US" sz="2800" b="1" dirty="0" smtClean="0">
                <a:sym typeface="Wingdings"/>
              </a:rPr>
              <a:t>  </a:t>
            </a:r>
            <a:r>
              <a:rPr lang="en-AU" altLang="zh-CN" sz="2800" b="1" dirty="0" smtClean="0">
                <a:sym typeface="Wingdings"/>
              </a:rPr>
              <a:t>it is </a:t>
            </a:r>
            <a:r>
              <a:rPr lang="en-AU" altLang="zh-CN" sz="2800" b="1" dirty="0" smtClean="0">
                <a:sym typeface="Wingdings"/>
              </a:rPr>
              <a:t>not “good news”</a:t>
            </a:r>
            <a:endParaRPr lang="en-US" altLang="zh-CN" sz="2800" b="1" dirty="0" smtClean="0"/>
          </a:p>
          <a:p>
            <a:pPr>
              <a:buNone/>
            </a:pPr>
            <a:endParaRPr lang="en-US" altLang="zh-CN" sz="2800" b="1" dirty="0" smtClean="0"/>
          </a:p>
          <a:p>
            <a:pPr>
              <a:buNone/>
            </a:pPr>
            <a:r>
              <a:rPr lang="en-US" altLang="zh-CN" sz="2800" b="1" dirty="0" smtClean="0">
                <a:sym typeface="Wingdings"/>
              </a:rPr>
              <a:t> Word meaning</a:t>
            </a:r>
            <a:endParaRPr lang="en-US" altLang="zh-CN" sz="2800" b="1" dirty="0" smtClean="0"/>
          </a:p>
          <a:p>
            <a:pPr>
              <a:buNone/>
            </a:pPr>
            <a:r>
              <a:rPr lang="en-US" altLang="zh-CN" sz="2800" b="1" dirty="0" smtClean="0"/>
              <a:t>	1</a:t>
            </a:r>
            <a:r>
              <a:rPr lang="zh-CN" altLang="en-US" sz="2800" b="1" dirty="0" smtClean="0"/>
              <a:t>）</a:t>
            </a:r>
            <a:r>
              <a:rPr lang="en-US" sz="2800" b="1" dirty="0" err="1" smtClean="0">
                <a:latin typeface="Bwgrkn" pitchFamily="2" charset="0"/>
              </a:rPr>
              <a:t>euvaggelion</a:t>
            </a:r>
            <a:r>
              <a:rPr lang="en-US" sz="2800" b="1" dirty="0" smtClean="0">
                <a:latin typeface="Bwgrkn" pitchFamily="2" charset="0"/>
              </a:rPr>
              <a:t> </a:t>
            </a:r>
            <a:r>
              <a:rPr lang="en-US" sz="2800" b="1" dirty="0" smtClean="0">
                <a:latin typeface="+mj-lt"/>
              </a:rPr>
              <a:t>= </a:t>
            </a:r>
            <a:r>
              <a:rPr lang="en-US" sz="2800" b="1" dirty="0" err="1" smtClean="0">
                <a:latin typeface="Bwgrkn" pitchFamily="2" charset="0"/>
              </a:rPr>
              <a:t>eu</a:t>
            </a:r>
            <a:r>
              <a:rPr lang="en-US" sz="2800" b="1" dirty="0" smtClean="0">
                <a:latin typeface="Bwgrkn" pitchFamily="2" charset="0"/>
              </a:rPr>
              <a:t> “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good”</a:t>
            </a:r>
            <a:r>
              <a:rPr lang="zh-CN" altLang="en-US" sz="2800" b="1" dirty="0" smtClean="0">
                <a:latin typeface="Bwgrkn" pitchFamily="2" charset="0"/>
              </a:rPr>
              <a:t> </a:t>
            </a:r>
            <a:r>
              <a:rPr lang="en-US" sz="2800" b="1" dirty="0" smtClean="0">
                <a:latin typeface="+mj-lt"/>
              </a:rPr>
              <a:t>+ </a:t>
            </a:r>
            <a:r>
              <a:rPr lang="en-US" sz="2800" b="1" dirty="0" err="1" smtClean="0">
                <a:latin typeface="Bwgrkn" pitchFamily="2" charset="0"/>
              </a:rPr>
              <a:t>logoj</a:t>
            </a:r>
            <a:r>
              <a:rPr lang="en-US" sz="2800" b="1" dirty="0" smtClean="0">
                <a:latin typeface="Bwgrkn" pitchFamily="2" charset="0"/>
              </a:rPr>
              <a:t> “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news”</a:t>
            </a:r>
            <a:endParaRPr lang="en-US" altLang="zh-CN" sz="2800" b="1" dirty="0" smtClean="0"/>
          </a:p>
          <a:p>
            <a:pPr>
              <a:buNone/>
            </a:pPr>
            <a:r>
              <a:rPr lang="en-US" sz="2800" b="1" dirty="0" smtClean="0"/>
              <a:t>	</a:t>
            </a:r>
            <a:r>
              <a:rPr lang="en-US" altLang="zh-CN" sz="2800" b="1" dirty="0" smtClean="0"/>
              <a:t>2</a:t>
            </a:r>
            <a:r>
              <a:rPr lang="zh-CN" altLang="en-US" sz="2800" b="1" dirty="0" smtClean="0"/>
              <a:t>）</a:t>
            </a:r>
            <a:r>
              <a:rPr lang="en-AU" altLang="zh-CN" sz="2800" b="1" dirty="0" smtClean="0"/>
              <a:t>butterfly</a:t>
            </a:r>
            <a:r>
              <a:rPr lang="zh-CN" altLang="en-US" sz="2800" b="1" dirty="0" smtClean="0"/>
              <a:t> （</a:t>
            </a:r>
            <a:r>
              <a:rPr lang="en-AU" altLang="zh-CN" sz="2800" b="1" dirty="0" smtClean="0"/>
              <a:t>butter </a:t>
            </a:r>
            <a:r>
              <a:rPr lang="en-US" altLang="zh-CN" sz="2800" b="1" dirty="0" smtClean="0"/>
              <a:t>+ fly</a:t>
            </a:r>
            <a:r>
              <a:rPr lang="zh-CN" altLang="en-US" sz="2800" b="1" dirty="0" smtClean="0"/>
              <a:t>）</a:t>
            </a:r>
            <a:endParaRPr lang="en-US" altLang="zh-CN" sz="2800" b="1" dirty="0" smtClean="0"/>
          </a:p>
          <a:p>
            <a:pPr>
              <a:buNone/>
            </a:pPr>
            <a:r>
              <a:rPr lang="en-US" altLang="zh-CN" sz="3600" b="1" dirty="0" smtClean="0"/>
              <a:t>			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61248" cy="990600"/>
          </a:xfrm>
        </p:spPr>
        <p:txBody>
          <a:bodyPr>
            <a:noAutofit/>
          </a:bodyPr>
          <a:lstStyle/>
          <a:p>
            <a:pPr algn="l"/>
            <a:r>
              <a:rPr lang="en-AU" altLang="zh-CN" sz="2800" b="1" dirty="0" smtClean="0"/>
              <a:t>The Gospel is the life changing </a:t>
            </a:r>
            <a:r>
              <a:rPr lang="en-AU" altLang="zh-CN" sz="2800" b="1" dirty="0" smtClean="0"/>
              <a:t>story of Jesus that is continuing today</a:t>
            </a:r>
            <a:r>
              <a:rPr lang="zh-CN" altLang="en-US" sz="2800" b="1" dirty="0" smtClean="0"/>
              <a:t>！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828800"/>
            <a:ext cx="8153400" cy="44958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zh-CN" altLang="en-US" sz="3600" b="1" dirty="0" smtClean="0">
                <a:sym typeface="Wingdings"/>
              </a:rPr>
              <a:t></a:t>
            </a:r>
            <a:r>
              <a:rPr lang="en-AU" altLang="zh-CN" sz="3600" b="1" dirty="0" smtClean="0">
                <a:sym typeface="Wingdings"/>
              </a:rPr>
              <a:t>gospel = </a:t>
            </a:r>
            <a:r>
              <a:rPr lang="en-AU" altLang="zh-CN" sz="3600" b="1" dirty="0" smtClean="0">
                <a:solidFill>
                  <a:srgbClr val="FF0000"/>
                </a:solidFill>
                <a:sym typeface="Wingdings"/>
              </a:rPr>
              <a:t>power</a:t>
            </a:r>
            <a:endParaRPr lang="en-US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sz="3600" b="1" dirty="0" smtClean="0"/>
              <a:t>		Isaiah</a:t>
            </a:r>
            <a:r>
              <a:rPr lang="zh-CN" altLang="en-US" sz="3600" b="1" dirty="0" smtClean="0"/>
              <a:t> </a:t>
            </a:r>
            <a:r>
              <a:rPr lang="en-US" altLang="zh-CN" sz="3600" b="1" dirty="0" smtClean="0"/>
              <a:t>40:9-11; 52:7</a:t>
            </a:r>
          </a:p>
          <a:p>
            <a:pPr>
              <a:buNone/>
            </a:pPr>
            <a:r>
              <a:rPr lang="en-US" sz="3600" b="1" dirty="0" smtClean="0"/>
              <a:t>		Mark</a:t>
            </a:r>
            <a:r>
              <a:rPr lang="zh-CN" altLang="en-US" sz="3600" b="1" dirty="0" smtClean="0"/>
              <a:t> </a:t>
            </a:r>
            <a:r>
              <a:rPr lang="en-US" altLang="zh-CN" sz="3600" b="1" dirty="0" smtClean="0"/>
              <a:t>5</a:t>
            </a:r>
            <a:r>
              <a:rPr lang="zh-CN" altLang="en-US" sz="3600" b="1" dirty="0" smtClean="0"/>
              <a:t>：</a:t>
            </a:r>
            <a:r>
              <a:rPr lang="en-US" altLang="zh-CN" sz="3600" b="1" dirty="0" smtClean="0"/>
              <a:t>1-20</a:t>
            </a:r>
          </a:p>
          <a:p>
            <a:pPr>
              <a:buNone/>
            </a:pPr>
            <a:r>
              <a:rPr lang="en-US" altLang="zh-CN" sz="3600" b="1" dirty="0" smtClean="0"/>
              <a:t>		Genesis</a:t>
            </a:r>
            <a:r>
              <a:rPr lang="zh-CN" altLang="en-US" sz="3600" b="1" dirty="0" smtClean="0"/>
              <a:t> </a:t>
            </a:r>
            <a:r>
              <a:rPr lang="en-US" altLang="zh-CN" sz="3600" b="1" dirty="0" smtClean="0"/>
              <a:t>1</a:t>
            </a:r>
            <a:r>
              <a:rPr lang="zh-CN" altLang="en-US" sz="3600" b="1" dirty="0" smtClean="0"/>
              <a:t>：</a:t>
            </a:r>
            <a:r>
              <a:rPr lang="en-US" altLang="zh-CN" sz="3600" b="1" dirty="0" smtClean="0"/>
              <a:t>1</a:t>
            </a:r>
          </a:p>
          <a:p>
            <a:pPr>
              <a:buNone/>
            </a:pPr>
            <a:endParaRPr lang="en-US" altLang="zh-CN" sz="3600" b="1" dirty="0" smtClean="0"/>
          </a:p>
          <a:p>
            <a:pPr>
              <a:buNone/>
            </a:pPr>
            <a:r>
              <a:rPr lang="en-AU" altLang="zh-CN" sz="3600" b="1" u="sng" dirty="0" err="1" smtClean="0"/>
              <a:t>Conslusion</a:t>
            </a:r>
            <a:r>
              <a:rPr lang="zh-CN" altLang="en-US" sz="3600" b="1" dirty="0" smtClean="0"/>
              <a:t>：</a:t>
            </a:r>
            <a:endParaRPr lang="en-US" altLang="zh-CN" sz="3600" b="1" dirty="0" smtClean="0"/>
          </a:p>
          <a:p>
            <a:pPr>
              <a:buNone/>
            </a:pPr>
            <a:r>
              <a:rPr lang="zh-CN" altLang="en-US" sz="3600" b="1" dirty="0" smtClean="0">
                <a:sym typeface="Wingdings"/>
              </a:rPr>
              <a:t>    </a:t>
            </a:r>
            <a:r>
              <a:rPr lang="en-AU" altLang="zh-CN" sz="3600" b="1" dirty="0" smtClean="0">
                <a:sym typeface="Wingdings"/>
              </a:rPr>
              <a:t>The Gospel can change our lives!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537448" cy="990600"/>
          </a:xfrm>
        </p:spPr>
        <p:txBody>
          <a:bodyPr>
            <a:normAutofit/>
          </a:bodyPr>
          <a:lstStyle/>
          <a:p>
            <a:pPr algn="l"/>
            <a:r>
              <a:rPr lang="en-US" altLang="zh-CN" sz="5300" b="1" dirty="0" smtClean="0"/>
              <a:t>3</a:t>
            </a:r>
            <a:r>
              <a:rPr lang="zh-CN" altLang="en-US" sz="5300" b="1" dirty="0" smtClean="0"/>
              <a:t>）</a:t>
            </a:r>
            <a:r>
              <a:rPr lang="en-AU" altLang="zh-CN" sz="5300" b="1" dirty="0" smtClean="0"/>
              <a:t>Note “Jesus”!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08848" cy="449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altLang="zh-CN" sz="3600" b="1" dirty="0" smtClean="0"/>
              <a:t>Why can the Gospel change our lives?</a:t>
            </a:r>
            <a:endParaRPr lang="en-US" altLang="zh-CN" sz="3600" b="1" dirty="0" smtClean="0"/>
          </a:p>
          <a:p>
            <a:pPr>
              <a:buNone/>
            </a:pPr>
            <a:endParaRPr lang="en-US" altLang="zh-CN" sz="3600" b="1" dirty="0" smtClean="0"/>
          </a:p>
          <a:p>
            <a:pPr>
              <a:buNone/>
            </a:pPr>
            <a:r>
              <a:rPr lang="en-US" altLang="zh-CN" sz="3600" b="1" dirty="0" smtClean="0"/>
              <a:t>Jesus</a:t>
            </a:r>
            <a:r>
              <a:rPr lang="zh-CN" altLang="en-US" sz="3600" b="1" dirty="0" smtClean="0"/>
              <a:t>  </a:t>
            </a:r>
            <a:r>
              <a:rPr lang="en-US" altLang="zh-CN" sz="3600" b="1" dirty="0" smtClean="0">
                <a:sym typeface="Wingdings"/>
              </a:rPr>
              <a:t> </a:t>
            </a:r>
            <a:r>
              <a:rPr lang="en-US" altLang="zh-CN" sz="3600" b="1" dirty="0" err="1" smtClean="0">
                <a:sym typeface="Wingdings"/>
              </a:rPr>
              <a:t>Saviour</a:t>
            </a:r>
            <a:r>
              <a:rPr lang="zh-CN" altLang="en-US" sz="3600" b="1" dirty="0" smtClean="0">
                <a:sym typeface="Wingdings"/>
              </a:rPr>
              <a:t>  </a:t>
            </a:r>
            <a:r>
              <a:rPr lang="en-AU" altLang="zh-CN" sz="3600" b="1" dirty="0" smtClean="0">
                <a:sym typeface="Wingdings"/>
              </a:rPr>
              <a:t>(“Joshua”)</a:t>
            </a:r>
            <a:endParaRPr lang="en-US" altLang="zh-CN" sz="3600" b="1" dirty="0" smtClean="0">
              <a:sym typeface="Wingdings"/>
            </a:endParaRPr>
          </a:p>
          <a:p>
            <a:pPr>
              <a:buNone/>
            </a:pPr>
            <a:endParaRPr lang="en-US" altLang="zh-CN" sz="900" b="1" dirty="0" smtClean="0"/>
          </a:p>
          <a:p>
            <a:pPr>
              <a:buNone/>
            </a:pPr>
            <a:r>
              <a:rPr lang="en-AU" altLang="zh-CN" sz="3600" b="1" dirty="0" smtClean="0"/>
              <a:t>Christ</a:t>
            </a:r>
            <a:r>
              <a:rPr lang="en-US" altLang="zh-CN" sz="3600" b="1" dirty="0" smtClean="0"/>
              <a:t> </a:t>
            </a:r>
            <a:r>
              <a:rPr lang="en-US" altLang="zh-CN" sz="3600" b="1" dirty="0" smtClean="0">
                <a:sym typeface="Wingdings"/>
              </a:rPr>
              <a:t> “anointed one”</a:t>
            </a:r>
          </a:p>
          <a:p>
            <a:pPr>
              <a:buNone/>
            </a:pPr>
            <a:r>
              <a:rPr lang="en-US" altLang="zh-CN" sz="3600" b="1" dirty="0" smtClean="0">
                <a:sym typeface="Wingdings"/>
              </a:rPr>
              <a:t>			 priest prophet king</a:t>
            </a:r>
          </a:p>
          <a:p>
            <a:pPr>
              <a:buNone/>
            </a:pPr>
            <a:endParaRPr lang="en-US" altLang="zh-CN" sz="800" b="1" dirty="0" smtClean="0"/>
          </a:p>
          <a:p>
            <a:pPr>
              <a:buNone/>
            </a:pPr>
            <a:r>
              <a:rPr lang="en-US" altLang="zh-CN" sz="3600" b="1" dirty="0" smtClean="0">
                <a:sym typeface="Wingdings"/>
              </a:rPr>
              <a:t>The </a:t>
            </a:r>
            <a:r>
              <a:rPr lang="en-US" altLang="zh-CN" sz="3600" b="1" dirty="0" smtClean="0">
                <a:sym typeface="Wingdings"/>
              </a:rPr>
              <a:t>Son of God!</a:t>
            </a:r>
          </a:p>
          <a:p>
            <a:pPr>
              <a:buNone/>
            </a:pPr>
            <a:endParaRPr lang="en-U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AU" altLang="zh-CN" sz="4000" b="1" dirty="0" smtClean="0"/>
              <a:t>Jesus is the perfect Saviour!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784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3600" b="1" dirty="0" smtClean="0">
                <a:sym typeface="Wingdings"/>
              </a:rPr>
              <a:t></a:t>
            </a:r>
            <a:r>
              <a:rPr lang="en-AU" altLang="zh-CN" sz="3600" b="1" dirty="0" smtClean="0">
                <a:sym typeface="Wingdings"/>
              </a:rPr>
              <a:t>Jesus is the centre of the Bible.</a:t>
            </a:r>
            <a:endParaRPr lang="en-US" altLang="zh-CN" sz="3600" b="1" dirty="0" smtClean="0"/>
          </a:p>
          <a:p>
            <a:pPr>
              <a:buNone/>
            </a:pPr>
            <a:endParaRPr lang="en-US" altLang="zh-CN" sz="3600" b="1" dirty="0" smtClean="0"/>
          </a:p>
          <a:p>
            <a:pPr>
              <a:buNone/>
            </a:pPr>
            <a:r>
              <a:rPr lang="en-AU" altLang="zh-CN" sz="3600" b="1" u="sng" dirty="0" smtClean="0"/>
              <a:t>Conclusion</a:t>
            </a:r>
            <a:r>
              <a:rPr lang="zh-CN" altLang="en-US" sz="3600" b="1" dirty="0" smtClean="0"/>
              <a:t>：</a:t>
            </a:r>
            <a:endParaRPr lang="en-US" altLang="zh-CN" sz="3600" b="1" dirty="0" smtClean="0"/>
          </a:p>
          <a:p>
            <a:pPr>
              <a:buNone/>
            </a:pPr>
            <a:r>
              <a:rPr lang="zh-CN" altLang="en-US" sz="3600" b="1" dirty="0" smtClean="0">
                <a:sym typeface="Wingdings"/>
              </a:rPr>
              <a:t>  </a:t>
            </a:r>
            <a:r>
              <a:rPr lang="en-AU" altLang="zh-CN" sz="3600" b="1" dirty="0" smtClean="0">
                <a:sym typeface="Wingdings"/>
              </a:rPr>
              <a:t>Do you want to know Him?</a:t>
            </a:r>
            <a:endParaRPr lang="en-US" altLang="zh-CN" sz="3600" b="1" dirty="0" smtClean="0"/>
          </a:p>
          <a:p>
            <a:pPr>
              <a:buNone/>
            </a:pPr>
            <a:r>
              <a:rPr lang="zh-CN" altLang="en-US" sz="3600" b="1" dirty="0" smtClean="0">
                <a:sym typeface="Wingdings"/>
              </a:rPr>
              <a:t>  </a:t>
            </a:r>
            <a:r>
              <a:rPr lang="en-AU" altLang="zh-CN" sz="3600" b="1" dirty="0" smtClean="0">
                <a:sym typeface="Wingdings"/>
              </a:rPr>
              <a:t>Do who want to trust Him?</a:t>
            </a:r>
            <a:endParaRPr lang="en-US" altLang="zh-CN" sz="3600" b="1" dirty="0" smtClean="0"/>
          </a:p>
          <a:p>
            <a:pPr>
              <a:buNone/>
            </a:pPr>
            <a:r>
              <a:rPr lang="zh-CN" altLang="en-US" sz="3600" b="1" dirty="0" smtClean="0">
                <a:sym typeface="Wingdings"/>
              </a:rPr>
              <a:t>  </a:t>
            </a:r>
            <a:r>
              <a:rPr lang="en-AU" altLang="zh-CN" sz="3600" b="1" dirty="0" smtClean="0">
                <a:sym typeface="Wingdings"/>
              </a:rPr>
              <a:t>Do you want to follow Him?</a:t>
            </a:r>
            <a:endParaRPr lang="en-US" sz="3600" b="1" dirty="0" smtClean="0"/>
          </a:p>
          <a:p>
            <a:pPr>
              <a:buNone/>
            </a:pP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211</TotalTime>
  <Words>168</Words>
  <Application>Microsoft Office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Median</vt:lpstr>
      <vt:lpstr>The beginning of the Gospel </vt:lpstr>
      <vt:lpstr>The Beginning of the Gospel</vt:lpstr>
      <vt:lpstr>1）Note the “beginning”!</vt:lpstr>
      <vt:lpstr>2）Note the “Gospel”!</vt:lpstr>
      <vt:lpstr>The Gospel is the life changing story of Jesus that is continuing today！</vt:lpstr>
      <vt:lpstr>3）Note “Jesus”!</vt:lpstr>
      <vt:lpstr>Jesus is the perfect Saviour!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福音的开始</dc:title>
  <dc:creator/>
  <cp:lastModifiedBy>EEE PC</cp:lastModifiedBy>
  <cp:revision>52</cp:revision>
  <dcterms:created xsi:type="dcterms:W3CDTF">2006-08-16T00:00:00Z</dcterms:created>
  <dcterms:modified xsi:type="dcterms:W3CDTF">2010-11-27T23:04:23Z</dcterms:modified>
</cp:coreProperties>
</file>