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  <p:sldId id="269" r:id="rId14"/>
    <p:sldId id="272" r:id="rId15"/>
    <p:sldId id="271" r:id="rId16"/>
    <p:sldId id="270" r:id="rId17"/>
    <p:sldId id="268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7160D-AF1C-4ECF-AD5A-DE7A08D10FDC}" type="datetimeFigureOut">
              <a:rPr lang="en-AU" smtClean="0"/>
              <a:pPr/>
              <a:t>3/07/2011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35DC9-BAAD-4BD2-A182-823B5B57887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3568" y="90872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pperplate Gothic Bold" pitchFamily="34" charset="0"/>
              </a:rPr>
              <a:t>WORLD MISSION </a:t>
            </a:r>
            <a:r>
              <a:rPr lang="en-A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pperplate Gothic Bold" pitchFamily="34" charset="0"/>
              </a:rPr>
              <a:t>is  </a:t>
            </a:r>
          </a:p>
          <a:p>
            <a:pPr algn="ctr"/>
            <a:r>
              <a:rPr lang="en-A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pperplate Gothic Bold" pitchFamily="34" charset="0"/>
              </a:rPr>
              <a:t>PRIORITY</a:t>
            </a:r>
            <a:endParaRPr lang="en-A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pperplate Goth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49694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/>
              <a:t>He directs the </a:t>
            </a:r>
            <a:r>
              <a:rPr lang="en-AU" sz="4400" b="1" u="sng" dirty="0"/>
              <a:t>work</a:t>
            </a:r>
            <a:r>
              <a:rPr lang="en-AU" sz="4400" b="1" dirty="0"/>
              <a:t> </a:t>
            </a:r>
            <a:r>
              <a:rPr lang="en-AU" sz="4400" dirty="0"/>
              <a:t>of mission. </a:t>
            </a:r>
            <a:endParaRPr lang="en-AU" sz="4400" dirty="0" smtClean="0"/>
          </a:p>
          <a:p>
            <a:pPr algn="ctr"/>
            <a:endParaRPr lang="en-AU" dirty="0"/>
          </a:p>
          <a:p>
            <a:pPr algn="ctr"/>
            <a:r>
              <a:rPr lang="en-AU" sz="4400" dirty="0"/>
              <a:t>He fulfils the </a:t>
            </a:r>
            <a:r>
              <a:rPr lang="en-AU" sz="4400" b="1" u="sng" dirty="0"/>
              <a:t>plan</a:t>
            </a:r>
            <a:r>
              <a:rPr lang="en-AU" sz="4400" dirty="0"/>
              <a:t> of the Trinity in the move of the Gospel throughout history</a:t>
            </a:r>
            <a:r>
              <a:rPr lang="en-AU" sz="4400" dirty="0" smtClean="0"/>
              <a:t>.</a:t>
            </a:r>
          </a:p>
          <a:p>
            <a:pPr algn="ctr"/>
            <a:endParaRPr lang="en-AU" sz="1400" dirty="0"/>
          </a:p>
          <a:p>
            <a:pPr algn="ctr"/>
            <a:r>
              <a:rPr lang="en-AU" sz="4400" dirty="0"/>
              <a:t>He does this </a:t>
            </a:r>
            <a:r>
              <a:rPr lang="en-AU" sz="4400" b="1" u="sng" dirty="0"/>
              <a:t>today</a:t>
            </a:r>
            <a:r>
              <a:rPr lang="en-AU" sz="4400" dirty="0"/>
              <a:t> throughout our </a:t>
            </a:r>
            <a:r>
              <a:rPr lang="en-AU" sz="4400" dirty="0" smtClean="0"/>
              <a:t>world.</a:t>
            </a:r>
            <a:endParaRPr lang="en-A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836712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600" dirty="0"/>
              <a:t>Be </a:t>
            </a:r>
            <a:r>
              <a:rPr lang="en-AU" sz="6600" b="1" u="sng" dirty="0"/>
              <a:t>connected</a:t>
            </a:r>
            <a:r>
              <a:rPr lang="en-AU" sz="6600" dirty="0"/>
              <a:t> to what the Holy Spirit is doing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59632" y="1340768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A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Mission is YOUR</a:t>
            </a:r>
            <a:r>
              <a:rPr lang="en-AU" sz="8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AU" sz="8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Calling</a:t>
            </a:r>
            <a:endParaRPr lang="en-A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A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1196752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dirty="0"/>
              <a:t>Mission is a </a:t>
            </a:r>
            <a:r>
              <a:rPr lang="en-AU" sz="5400" b="1" u="sng" dirty="0"/>
              <a:t>calling</a:t>
            </a:r>
            <a:r>
              <a:rPr lang="en-AU" sz="5400" dirty="0"/>
              <a:t> for every Believer, not only some special "sent ones"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600" dirty="0"/>
              <a:t>The whole church to the whole world. </a:t>
            </a:r>
            <a:endParaRPr lang="en-AU" sz="6600" dirty="0" smtClean="0"/>
          </a:p>
          <a:p>
            <a:pPr algn="ctr"/>
            <a:r>
              <a:rPr lang="en-AU" sz="6600" dirty="0" smtClean="0"/>
              <a:t>This </a:t>
            </a:r>
            <a:r>
              <a:rPr lang="en-AU" sz="6600" dirty="0"/>
              <a:t>is </a:t>
            </a:r>
            <a:r>
              <a:rPr lang="en-AU" sz="6600" b="1" u="sng" dirty="0"/>
              <a:t>partnership</a:t>
            </a:r>
            <a:r>
              <a:rPr lang="en-AU" sz="6600" dirty="0"/>
              <a:t> </a:t>
            </a:r>
            <a:endParaRPr lang="en-AU" sz="6600" dirty="0" smtClean="0"/>
          </a:p>
          <a:p>
            <a:pPr algn="ctr"/>
            <a:r>
              <a:rPr lang="en-AU" sz="6600" dirty="0" smtClean="0"/>
              <a:t>We work </a:t>
            </a:r>
            <a:r>
              <a:rPr lang="en-AU" sz="6600" dirty="0"/>
              <a:t>together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Mission comes to </a:t>
            </a:r>
            <a:r>
              <a:rPr lang="en-AU" sz="8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fulfilment </a:t>
            </a:r>
            <a:endParaRPr lang="en-AU" sz="8000" b="1" u="sng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A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around </a:t>
            </a:r>
            <a:r>
              <a:rPr lang="en-A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Throne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87624" y="1124744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dirty="0"/>
              <a:t>We all will give </a:t>
            </a:r>
            <a:r>
              <a:rPr lang="en-AU" sz="5400" b="1" u="sng" dirty="0"/>
              <a:t>account</a:t>
            </a:r>
            <a:r>
              <a:rPr lang="en-AU" sz="5400" dirty="0"/>
              <a:t> before the Throne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800" dirty="0" smtClean="0"/>
              <a:t>We will be </a:t>
            </a:r>
            <a:r>
              <a:rPr lang="en-AU" sz="4800" dirty="0"/>
              <a:t>called to </a:t>
            </a:r>
            <a:r>
              <a:rPr lang="en-AU" sz="4800" b="1" u="sng" dirty="0"/>
              <a:t>account</a:t>
            </a:r>
            <a:r>
              <a:rPr lang="en-AU" sz="4800" dirty="0"/>
              <a:t> in terms of how we have given of ourselves for this great purpose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7" y="1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5576" y="126876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</a:t>
            </a:r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hat is </a:t>
            </a:r>
            <a:r>
              <a:rPr lang="en-A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your</a:t>
            </a:r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part?</a:t>
            </a:r>
            <a:endParaRPr lang="en-A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7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71600" y="1196752"/>
            <a:ext cx="75608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A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Mission is God's </a:t>
            </a:r>
            <a:r>
              <a:rPr lang="en-AU" sz="8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Heart</a:t>
            </a:r>
            <a:endParaRPr lang="en-A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7" y="1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1556792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God’s Heart </a:t>
            </a:r>
            <a:r>
              <a:rPr lang="en-A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 for </a:t>
            </a:r>
            <a:r>
              <a:rPr lang="en-AU" sz="72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</a:t>
            </a:r>
            <a:r>
              <a:rPr lang="en-A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peoples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7416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God’s </a:t>
            </a:r>
            <a:r>
              <a:rPr lang="en-AU" sz="6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Promise</a:t>
            </a:r>
            <a:r>
              <a:rPr lang="en-AU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AU" sz="6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of Blessing for </a:t>
            </a:r>
            <a:r>
              <a:rPr lang="en-AU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 peoples</a:t>
            </a:r>
            <a:endParaRPr lang="en-AU" sz="6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</a:t>
            </a:r>
            <a:r>
              <a:rPr lang="en-AU" sz="6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Saviour</a:t>
            </a:r>
            <a:r>
              <a:rPr lang="en-A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would </a:t>
            </a:r>
            <a:r>
              <a:rPr lang="en-A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come for </a:t>
            </a:r>
            <a:endParaRPr lang="en-AU" sz="6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A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 peoples</a:t>
            </a:r>
            <a:endParaRPr lang="en-A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95536" y="764704"/>
            <a:ext cx="8460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A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Mission is </a:t>
            </a:r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Jesus </a:t>
            </a:r>
            <a:r>
              <a:rPr lang="en-AU" sz="72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Purpose</a:t>
            </a:r>
            <a:endParaRPr lang="en-A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A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Jesus came to do the </a:t>
            </a:r>
            <a:r>
              <a:rPr lang="en-AU" sz="5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will</a:t>
            </a:r>
            <a:r>
              <a:rPr lang="en-A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of the </a:t>
            </a:r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Father</a:t>
            </a:r>
          </a:p>
          <a:p>
            <a:endParaRPr lang="en-AU" dirty="0" smtClean="0"/>
          </a:p>
          <a:p>
            <a:pPr algn="ctr"/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Jesus </a:t>
            </a:r>
            <a:r>
              <a:rPr lang="en-A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came to </a:t>
            </a:r>
            <a:r>
              <a:rPr lang="en-AU" sz="5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show</a:t>
            </a:r>
            <a:r>
              <a:rPr lang="en-A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A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</a:t>
            </a:r>
            <a:r>
              <a:rPr lang="en-A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Heart of the Father in the flesh</a:t>
            </a:r>
            <a:r>
              <a:rPr lang="en-A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b="1" dirty="0"/>
              <a:t>His finished work on Calvary makes it possible for all peoples to be </a:t>
            </a:r>
            <a:r>
              <a:rPr lang="en-AU" sz="4400" b="1" u="sng" dirty="0"/>
              <a:t>reconciled</a:t>
            </a:r>
            <a:r>
              <a:rPr lang="en-AU" sz="4400" b="1" dirty="0"/>
              <a:t> with the Father </a:t>
            </a:r>
            <a:endParaRPr lang="en-AU" sz="4400" b="1" dirty="0" smtClean="0"/>
          </a:p>
          <a:p>
            <a:endParaRPr lang="en-AU" sz="4400" b="1" dirty="0"/>
          </a:p>
          <a:p>
            <a:pPr algn="ctr"/>
            <a:r>
              <a:rPr lang="en-AU" sz="4400" b="1" dirty="0"/>
              <a:t>Jesus' Body, the church, </a:t>
            </a:r>
            <a:r>
              <a:rPr lang="en-AU" sz="4400" b="1" u="sng" dirty="0"/>
              <a:t>comprises</a:t>
            </a:r>
            <a:r>
              <a:rPr lang="en-AU" sz="4400" b="1" dirty="0"/>
              <a:t> people from </a:t>
            </a:r>
            <a:r>
              <a:rPr lang="en-AU" sz="4400" b="1" dirty="0" smtClean="0"/>
              <a:t>every </a:t>
            </a:r>
            <a:r>
              <a:rPr lang="en-AU" sz="4400" b="1" dirty="0"/>
              <a:t>nation and tribe.</a:t>
            </a:r>
          </a:p>
          <a:p>
            <a:endParaRPr lang="en-A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5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03648" y="548680"/>
            <a:ext cx="63367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A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Mission is </a:t>
            </a:r>
            <a:endParaRPr lang="en-AU" sz="8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lvl="0" algn="ctr"/>
            <a:r>
              <a:rPr lang="en-AU" sz="8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Holy </a:t>
            </a:r>
            <a:r>
              <a:rPr lang="en-AU" sz="8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Spirit </a:t>
            </a:r>
            <a:endParaRPr lang="en-AU" sz="8000" b="1" u="sng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lvl="0" algn="ctr"/>
            <a:r>
              <a:rPr lang="en-A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work</a:t>
            </a:r>
            <a:endParaRPr lang="en-A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en-A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204</Words>
  <Application>Microsoft Office PowerPoint</Application>
  <PresentationFormat>On-screen Show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allanadams</dc:creator>
  <cp:lastModifiedBy>allanadams</cp:lastModifiedBy>
  <cp:revision>24</cp:revision>
  <dcterms:created xsi:type="dcterms:W3CDTF">2011-07-02T08:55:52Z</dcterms:created>
  <dcterms:modified xsi:type="dcterms:W3CDTF">2011-07-02T22:18:30Z</dcterms:modified>
</cp:coreProperties>
</file>