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257" r:id="rId3"/>
    <p:sldId id="325" r:id="rId4"/>
    <p:sldId id="295" r:id="rId5"/>
    <p:sldId id="320" r:id="rId6"/>
    <p:sldId id="321" r:id="rId7"/>
    <p:sldId id="322" r:id="rId8"/>
    <p:sldId id="324" r:id="rId9"/>
    <p:sldId id="32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FA8F1-B14E-46F4-9B2C-9D4BA2D955AD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ACECE-BDA8-4C9E-A88A-8535FA85F2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C5139-48BA-4555-AC56-6562C263851C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443A5-5C30-4337-B2D4-08E39BD231F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C2F4-0541-4E06-A42D-8BE1752407D4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63BE6-92DC-42DD-A0F4-0B292C3047F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56D5B-63D2-45A1-8155-25AEAA7D774E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44E23-8932-4708-8AE1-5B83D3FA8D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7BF77-236C-43EA-A594-0BD228EF184D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CB73-8E09-4E3A-942C-39847163487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5FE10-98EE-4972-8D9B-AB3CD5E2A41D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0EDAA-3931-470B-9C2B-DCA3575846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2E973-9ABC-4921-9FF0-24F4FC365DBD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0AF0E-7CBC-4E1C-A3EE-85CA4643EB2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7524C-47FE-4C7F-9245-3F14284CF30D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95DFB-CD63-43CB-8884-969C2B6382F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8F249-7012-4952-9999-65F663C1DE4B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652D-2FB4-4EA7-B171-0DDC40A7436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55D1E-53BE-465F-90B0-AE16F7065B96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F54BC-600C-4DC7-A1B9-F9921F414E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49801-9C74-474E-843A-EA4D6D059A00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06A89-43EC-4A60-B9EB-E49C05C3093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A1964F6-7B5F-4270-87EE-EBCCC964EF03}" type="datetimeFigureOut">
              <a:rPr lang="en-US"/>
              <a:pPr>
                <a:defRPr/>
              </a:pPr>
              <a:t>4/29/2012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9D41E42-9928-4290-955F-5A3CA34D48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076825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062"/>
          </a:xfrm>
        </p:spPr>
        <p:txBody>
          <a:bodyPr/>
          <a:lstStyle/>
          <a:p>
            <a:pPr>
              <a:defRPr/>
            </a:pPr>
            <a: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Paradigm of Greatness and Service</a:t>
            </a:r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A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AU" smtClean="0"/>
          </a:p>
        </p:txBody>
      </p:sp>
      <p:sp>
        <p:nvSpPr>
          <p:cNvPr id="3076" name="Rectangle 10"/>
          <p:cNvSpPr>
            <a:spLocks noChangeArrowheads="1"/>
          </p:cNvSpPr>
          <p:nvPr/>
        </p:nvSpPr>
        <p:spPr bwMode="auto">
          <a:xfrm>
            <a:off x="1116013" y="1700213"/>
            <a:ext cx="80279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AU" sz="4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</a:t>
            </a:r>
            <a:r>
              <a:rPr lang="en-A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</a:p>
          <a:p>
            <a:pPr>
              <a:defRPr/>
            </a:pPr>
            <a:r>
              <a:rPr lang="en-A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generally accepted perspective of a particular discipline at a given time</a:t>
            </a:r>
          </a:p>
          <a:p>
            <a:pPr>
              <a:buFont typeface="Arial" charset="0"/>
              <a:buNone/>
              <a:defRPr/>
            </a:pPr>
            <a:r>
              <a:rPr lang="en-A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`</a:t>
            </a:r>
            <a:endParaRPr lang="en-A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>
          <a:xfrm flipV="1">
            <a:off x="457200" y="1125538"/>
            <a:ext cx="2746375" cy="474662"/>
          </a:xfrm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Content Placeholder 3" descr="Exec Wasroom.t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33350"/>
            <a:ext cx="8548688" cy="68961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544512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en-A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Guess what ma? I got the keys to the executive washroom!</a:t>
            </a:r>
            <a:endParaRPr lang="en-A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175"/>
            <a:ext cx="9144000" cy="6854825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AU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world’s paradigm of greatness and service</a:t>
            </a:r>
            <a:endParaRPr lang="en-AU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None/>
              <a:defRPr/>
            </a:pPr>
            <a:endParaRPr lang="en-AU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None/>
              <a:defRPr/>
            </a:pP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The world’s paradigm of greatness and service is this; that the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greater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shall be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served 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the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lesser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AU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AU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Instructions in Kingdom paradigm of greatness and service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Font typeface="Arial" charset="0"/>
              <a:buNone/>
              <a:defRPr/>
            </a:pPr>
            <a:endParaRPr lang="en-AU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None/>
              <a:defRPr/>
            </a:pP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The lord’s instruction is emphatically clear. For the people of the Kingdom, even the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greatest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must live a life of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defRPr/>
            </a:pPr>
            <a:endParaRPr lang="en-AU" sz="4400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AU" dirty="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AU" sz="1100" b="1" u="sng">
                <a:latin typeface="Calibri" pitchFamily="34" charset="0"/>
                <a:ea typeface="SimSun" pitchFamily="2" charset="-122"/>
                <a:cs typeface="Times New Roman" pitchFamily="18" charset="0"/>
              </a:rPr>
              <a:t>Basis for Kingdom paradigm of greatness and service</a:t>
            </a:r>
            <a:endParaRPr lang="en-AU" sz="900">
              <a:ea typeface="SimSun" pitchFamily="2" charset="-122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AU" sz="1100">
                <a:latin typeface="Calibri" pitchFamily="34" charset="0"/>
                <a:ea typeface="SimSun" pitchFamily="2" charset="-122"/>
                <a:cs typeface="Times New Roman" pitchFamily="18" charset="0"/>
              </a:rPr>
              <a:t>The</a:t>
            </a:r>
            <a:r>
              <a:rPr lang="en-AU" sz="1100" u="sng">
                <a:latin typeface="Calibri" pitchFamily="34" charset="0"/>
                <a:ea typeface="SimSun" pitchFamily="2" charset="-122"/>
                <a:cs typeface="Times New Roman" pitchFamily="18" charset="0"/>
              </a:rPr>
              <a:t> example </a:t>
            </a:r>
            <a:r>
              <a:rPr lang="en-AU" sz="1100">
                <a:latin typeface="Calibri" pitchFamily="34" charset="0"/>
                <a:ea typeface="SimSun" pitchFamily="2" charset="-122"/>
                <a:cs typeface="Times New Roman" pitchFamily="18" charset="0"/>
              </a:rPr>
              <a:t>of our Lord Jesus Christ.</a:t>
            </a:r>
            <a:endParaRPr lang="en-AU" sz="900"/>
          </a:p>
          <a:p>
            <a:pPr eaLnBrk="0" hangingPunct="0">
              <a:buFontTx/>
              <a:buChar char="•"/>
            </a:pPr>
            <a:r>
              <a:rPr lang="en-AU" sz="1100">
                <a:latin typeface="Calibri" pitchFamily="34" charset="0"/>
                <a:ea typeface="SimSun" pitchFamily="2" charset="-122"/>
              </a:rPr>
              <a:t>The Christian is </a:t>
            </a:r>
            <a:r>
              <a:rPr lang="en-AU" sz="1100" u="sng">
                <a:latin typeface="Calibri" pitchFamily="34" charset="0"/>
                <a:ea typeface="SimSun" pitchFamily="2" charset="-122"/>
              </a:rPr>
              <a:t>secure</a:t>
            </a:r>
            <a:r>
              <a:rPr lang="en-AU" sz="1100">
                <a:latin typeface="Calibri" pitchFamily="34" charset="0"/>
                <a:ea typeface="SimSun" pitchFamily="2" charset="-122"/>
              </a:rPr>
              <a:t> in his/her </a:t>
            </a:r>
            <a:r>
              <a:rPr lang="en-AU" sz="1100" u="sng">
                <a:latin typeface="Calibri" pitchFamily="34" charset="0"/>
                <a:ea typeface="SimSun" pitchFamily="2" charset="-122"/>
              </a:rPr>
              <a:t>position</a:t>
            </a:r>
            <a:r>
              <a:rPr lang="en-AU" sz="1100">
                <a:latin typeface="Calibri" pitchFamily="34" charset="0"/>
                <a:ea typeface="SimSun" pitchFamily="2" charset="-122"/>
              </a:rPr>
              <a:t> as children of God </a:t>
            </a:r>
            <a:endParaRPr lang="en-AU" sz="900"/>
          </a:p>
          <a:p>
            <a:pPr eaLnBrk="0" hangingPunct="0">
              <a:buFontTx/>
              <a:buChar char="•"/>
            </a:pPr>
            <a:r>
              <a:rPr lang="en-AU" sz="1100">
                <a:latin typeface="Calibri" pitchFamily="34" charset="0"/>
                <a:ea typeface="SimSun" pitchFamily="2" charset="-122"/>
              </a:rPr>
              <a:t>Service of others does not </a:t>
            </a:r>
            <a:r>
              <a:rPr lang="en-AU" sz="1100" u="sng">
                <a:latin typeface="Calibri" pitchFamily="34" charset="0"/>
                <a:ea typeface="SimSun" pitchFamily="2" charset="-122"/>
              </a:rPr>
              <a:t>compromise</a:t>
            </a:r>
            <a:r>
              <a:rPr lang="en-AU" sz="1100">
                <a:latin typeface="Calibri" pitchFamily="34" charset="0"/>
                <a:ea typeface="SimSun" pitchFamily="2" charset="-122"/>
              </a:rPr>
              <a:t> one’s greatness and authority</a:t>
            </a:r>
            <a:endParaRPr lang="en-A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26427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AU" sz="4000" b="1" dirty="0" smtClean="0">
                <a:solidFill>
                  <a:schemeClr val="bg1"/>
                </a:solidFill>
              </a:rPr>
              <a:t>	</a:t>
            </a:r>
            <a:r>
              <a:rPr lang="en-AU" sz="4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Basis for Kingdom paradigm of greatness and service</a:t>
            </a:r>
            <a:endParaRPr lang="en-AU" sz="4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A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n-AU" sz="40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example </a:t>
            </a:r>
            <a:r>
              <a:rPr lang="en-A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our Lord Jesus Christ.</a:t>
            </a:r>
          </a:p>
          <a:p>
            <a:pPr>
              <a:defRPr/>
            </a:pPr>
            <a:endParaRPr lang="en-AU" sz="4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A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Christian is </a:t>
            </a:r>
            <a:r>
              <a:rPr lang="en-AU" sz="40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secure</a:t>
            </a:r>
            <a:r>
              <a:rPr lang="en-A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his/her </a:t>
            </a:r>
            <a:r>
              <a:rPr lang="en-AU" sz="40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</a:t>
            </a:r>
            <a:r>
              <a:rPr lang="en-A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children of God </a:t>
            </a:r>
          </a:p>
          <a:p>
            <a:pPr>
              <a:defRPr/>
            </a:pPr>
            <a:endParaRPr lang="en-AU" sz="4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AU" sz="4000" dirty="0" smtClean="0">
                <a:solidFill>
                  <a:srgbClr val="FFFF00"/>
                </a:solidFill>
              </a:rPr>
              <a:t>The </a:t>
            </a:r>
            <a:r>
              <a:rPr lang="en-AU" sz="4000" u="sng" dirty="0" smtClean="0">
                <a:solidFill>
                  <a:srgbClr val="FFFF00"/>
                </a:solidFill>
              </a:rPr>
              <a:t>currency</a:t>
            </a:r>
            <a:r>
              <a:rPr lang="en-AU" sz="4000" dirty="0" smtClean="0">
                <a:solidFill>
                  <a:srgbClr val="FFFF00"/>
                </a:solidFill>
              </a:rPr>
              <a:t> of greatness in God’s kingdom is </a:t>
            </a:r>
            <a:r>
              <a:rPr lang="en-AU" sz="4000" u="sng" dirty="0" smtClean="0">
                <a:solidFill>
                  <a:srgbClr val="FFFF00"/>
                </a:solidFill>
              </a:rPr>
              <a:t>service</a:t>
            </a:r>
            <a:r>
              <a:rPr lang="en-AU" sz="4000" dirty="0" smtClean="0">
                <a:solidFill>
                  <a:srgbClr val="FFFF00"/>
                </a:solidFill>
              </a:rPr>
              <a:t> out of love</a:t>
            </a:r>
            <a:endParaRPr lang="en-A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defRPr/>
            </a:pPr>
            <a:r>
              <a:rPr lang="en-AU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  <a:endParaRPr lang="en-AU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week, meditate on what scriptures (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1:12, Romans 8:15-17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say about your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defRPr/>
            </a:pPr>
            <a:endParaRPr lang="en-AU" sz="4400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A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defRPr/>
            </a:pPr>
            <a:r>
              <a:rPr lang="en-AU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  <a:endParaRPr lang="en-AU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 thanks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the manifold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blessings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God has bestowed upon you. Count your blessings. Grateful hearts energize service.</a:t>
            </a:r>
          </a:p>
          <a:p>
            <a:pPr>
              <a:buFont typeface="Arial" charset="0"/>
              <a:buNone/>
              <a:defRPr/>
            </a:pPr>
            <a:endParaRPr lang="en-AU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time to consider </a:t>
            </a:r>
            <a:r>
              <a:rPr lang="en-A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other’s needs</a:t>
            </a:r>
            <a:r>
              <a:rPr lang="en-A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How can we serve them or be of help to them.</a:t>
            </a:r>
          </a:p>
          <a:p>
            <a:pPr>
              <a:defRPr/>
            </a:pPr>
            <a:endParaRPr lang="en-AU" sz="4400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A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2898</TotalTime>
  <Words>213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SimSun</vt:lpstr>
      <vt:lpstr>Times New Roman</vt:lpstr>
      <vt:lpstr>Office Theme</vt:lpstr>
      <vt:lpstr> Kingdom Paradigm of Greatness and Service </vt:lpstr>
      <vt:lpstr>Slide 2</vt:lpstr>
      <vt:lpstr>Guess what ma? I got the keys to the executive washroom!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S.P.Tay</dc:creator>
  <cp:lastModifiedBy>Nancy Jarrott</cp:lastModifiedBy>
  <cp:revision>187</cp:revision>
  <dcterms:created xsi:type="dcterms:W3CDTF">2010-05-21T04:58:10Z</dcterms:created>
  <dcterms:modified xsi:type="dcterms:W3CDTF">2012-04-29T10:32:30Z</dcterms:modified>
</cp:coreProperties>
</file>