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66" r:id="rId4"/>
    <p:sldId id="265" r:id="rId5"/>
    <p:sldId id="267"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9" d="100"/>
          <a:sy n="49" d="100"/>
        </p:scale>
        <p:origin x="-1216" y="-6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1D8BD707-D9CF-40AE-B4C6-C98DA3205C09}" type="datetimeFigureOut">
              <a:rPr lang="en-US" smtClean="0"/>
              <a:pPr/>
              <a:t>8/12/2012</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1D8BD707-D9CF-40AE-B4C6-C98DA3205C09}" type="datetimeFigureOut">
              <a:rPr lang="en-US" smtClean="0"/>
              <a:pPr/>
              <a:t>8/12/2012</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D8BD707-D9CF-40AE-B4C6-C98DA3205C09}" type="datetimeFigureOut">
              <a:rPr lang="en-US" smtClean="0"/>
              <a:pPr/>
              <a:t>8/12/2012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6F15528-21DE-4FAA-801E-634DDDAF4B2B}"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1D8BD707-D9CF-40AE-B4C6-C98DA3205C09}" type="datetimeFigureOut">
              <a:rPr lang="en-US" smtClean="0"/>
              <a:pPr/>
              <a:t>8/12/2012</a:t>
            </a:fld>
            <a:endParaRPr lang="en-US"/>
          </a:p>
        </p:txBody>
      </p:sp>
      <p:sp>
        <p:nvSpPr>
          <p:cNvPr id="10" name="Slide Number Placeholder 9"/>
          <p:cNvSpPr>
            <a:spLocks noGrp="1"/>
          </p:cNvSpPr>
          <p:nvPr>
            <p:ph type="sldNum" sz="quarter" idx="16"/>
          </p:nvPr>
        </p:nvSpPr>
        <p:spPr/>
        <p:txBody>
          <a:bodyPr rtlCol="0"/>
          <a:lstStyle/>
          <a:p>
            <a:fld id="{B6F15528-21DE-4FAA-801E-634DDDAF4B2B}"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1D8BD707-D9CF-40AE-B4C6-C98DA3205C09}" type="datetimeFigureOut">
              <a:rPr lang="en-US" smtClean="0"/>
              <a:pPr/>
              <a:t>8/12/2012</a:t>
            </a:fld>
            <a:endParaRPr lang="en-US"/>
          </a:p>
        </p:txBody>
      </p:sp>
      <p:sp>
        <p:nvSpPr>
          <p:cNvPr id="12" name="Slide Number Placeholder 11"/>
          <p:cNvSpPr>
            <a:spLocks noGrp="1"/>
          </p:cNvSpPr>
          <p:nvPr>
            <p:ph type="sldNum" sz="quarter" idx="16"/>
          </p:nvPr>
        </p:nvSpPr>
        <p:spPr/>
        <p:txBody>
          <a:bodyPr rtlCol="0"/>
          <a:lstStyle/>
          <a:p>
            <a:fld id="{B6F15528-21DE-4FAA-801E-634DDDAF4B2B}"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1D8BD707-D9CF-40AE-B4C6-C98DA3205C09}" type="datetimeFigureOut">
              <a:rPr lang="en-US" smtClean="0"/>
              <a:pPr/>
              <a:t>8/12/2012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6F15528-21DE-4FAA-801E-634DDDAF4B2B}"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1D8BD707-D9CF-40AE-B4C6-C98DA3205C09}" type="datetimeFigureOut">
              <a:rPr lang="en-US" smtClean="0"/>
              <a:pPr/>
              <a:t>8/12/2012</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62200" y="457200"/>
            <a:ext cx="6477000" cy="990600"/>
          </a:xfrm>
        </p:spPr>
        <p:txBody>
          <a:bodyPr/>
          <a:lstStyle/>
          <a:p>
            <a:r>
              <a:rPr lang="en-US" altLang="zh-CN" b="1" dirty="0" smtClean="0"/>
              <a:t>Running</a:t>
            </a:r>
            <a:r>
              <a:rPr lang="en-AU" altLang="zh-CN" b="1" dirty="0" smtClean="0"/>
              <a:t> the Race</a:t>
            </a:r>
            <a:endParaRPr lang="en-AU" b="1" dirty="0"/>
          </a:p>
        </p:txBody>
      </p:sp>
      <p:sp>
        <p:nvSpPr>
          <p:cNvPr id="3" name="Subtitle 2"/>
          <p:cNvSpPr>
            <a:spLocks noGrp="1"/>
          </p:cNvSpPr>
          <p:nvPr>
            <p:ph type="subTitle" idx="1"/>
          </p:nvPr>
        </p:nvSpPr>
        <p:spPr>
          <a:xfrm>
            <a:off x="3886200" y="1981200"/>
            <a:ext cx="4038600" cy="685800"/>
          </a:xfrm>
        </p:spPr>
        <p:txBody>
          <a:bodyPr/>
          <a:lstStyle/>
          <a:p>
            <a:r>
              <a:rPr lang="en-AU" b="1" dirty="0" smtClean="0">
                <a:solidFill>
                  <a:schemeClr val="tx1"/>
                </a:solidFill>
              </a:rPr>
              <a:t>Hebrews 12:1-2</a:t>
            </a:r>
            <a:endParaRPr lang="en-AU" b="1" dirty="0">
              <a:solidFill>
                <a:schemeClr val="tx1"/>
              </a:solidFill>
            </a:endParaRPr>
          </a:p>
        </p:txBody>
      </p:sp>
      <p:pic>
        <p:nvPicPr>
          <p:cNvPr id="4" name="Picture 3" descr="http://i.huffpost.com/gen/723959/thumbs/r-USAIN-BOLT-200-GOLD-medium260.jpg"/>
          <p:cNvPicPr/>
          <p:nvPr/>
        </p:nvPicPr>
        <p:blipFill>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533400" y="1828800"/>
            <a:ext cx="2934970" cy="990600"/>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461248" cy="990600"/>
          </a:xfrm>
        </p:spPr>
        <p:txBody>
          <a:bodyPr/>
          <a:lstStyle/>
          <a:p>
            <a:r>
              <a:rPr lang="en-AU" b="1" dirty="0" smtClean="0">
                <a:solidFill>
                  <a:schemeClr val="tx1"/>
                </a:solidFill>
              </a:rPr>
              <a:t>Introduction</a:t>
            </a:r>
            <a:endParaRPr lang="en-AU" b="1" dirty="0">
              <a:solidFill>
                <a:schemeClr val="tx1"/>
              </a:solidFill>
            </a:endParaRPr>
          </a:p>
        </p:txBody>
      </p:sp>
      <p:sp>
        <p:nvSpPr>
          <p:cNvPr id="3" name="Content Placeholder 2"/>
          <p:cNvSpPr>
            <a:spLocks noGrp="1"/>
          </p:cNvSpPr>
          <p:nvPr>
            <p:ph sz="quarter" idx="1"/>
          </p:nvPr>
        </p:nvSpPr>
        <p:spPr>
          <a:xfrm>
            <a:off x="152400" y="1600200"/>
            <a:ext cx="8991600" cy="4495800"/>
          </a:xfrm>
        </p:spPr>
        <p:txBody>
          <a:bodyPr>
            <a:normAutofit/>
          </a:bodyPr>
          <a:lstStyle/>
          <a:p>
            <a:pPr>
              <a:lnSpc>
                <a:spcPct val="150000"/>
              </a:lnSpc>
            </a:pPr>
            <a:r>
              <a:rPr lang="en-AU" sz="3200" b="1" dirty="0" smtClean="0"/>
              <a:t>Everyone is running a race.</a:t>
            </a:r>
          </a:p>
          <a:p>
            <a:pPr>
              <a:lnSpc>
                <a:spcPct val="150000"/>
              </a:lnSpc>
            </a:pPr>
            <a:r>
              <a:rPr lang="en-AU" sz="3200" b="1" dirty="0" smtClean="0"/>
              <a:t>There is a rat race!</a:t>
            </a:r>
          </a:p>
          <a:p>
            <a:pPr>
              <a:lnSpc>
                <a:spcPct val="150000"/>
              </a:lnSpc>
            </a:pPr>
            <a:r>
              <a:rPr lang="en-AU" sz="3200" b="1" dirty="0" smtClean="0"/>
              <a:t>There is also a race for the kingdom of God.</a:t>
            </a:r>
          </a:p>
          <a:p>
            <a:pPr>
              <a:lnSpc>
                <a:spcPct val="150000"/>
              </a:lnSpc>
            </a:pPr>
            <a:r>
              <a:rPr lang="en-AU" sz="3200" b="1" dirty="0" smtClean="0"/>
              <a:t>Choose your race!</a:t>
            </a:r>
          </a:p>
          <a:p>
            <a:pPr>
              <a:lnSpc>
                <a:spcPct val="150000"/>
              </a:lnSpc>
            </a:pPr>
            <a:r>
              <a:rPr lang="en-AU" sz="3200" b="1" dirty="0" smtClean="0"/>
              <a:t>Then  compete according to the rules.</a:t>
            </a:r>
            <a:endParaRPr lang="en-AU"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They were all disqualified</a:t>
            </a:r>
            <a:endParaRPr lang="en-AU" dirty="0"/>
          </a:p>
        </p:txBody>
      </p:sp>
      <p:pic>
        <p:nvPicPr>
          <p:cNvPr id="4" name="Content Placeholder 3" descr="http://i.thestar.com/images/99/3e/f509aae74c09b1553952a3e3961f.jpg"/>
          <p:cNvPicPr>
            <a:picLocks noGrp="1"/>
          </p:cNvPicPr>
          <p:nvPr>
            <p:ph sz="quarter" idx="1"/>
          </p:nvPr>
        </p:nvPicPr>
        <p:blipFill>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457200" y="3962400"/>
            <a:ext cx="2971800" cy="2438400"/>
          </a:xfrm>
          <a:prstGeom prst="rect">
            <a:avLst/>
          </a:prstGeom>
          <a:noFill/>
          <a:ln>
            <a:noFill/>
          </a:ln>
        </p:spPr>
      </p:pic>
      <p:pic>
        <p:nvPicPr>
          <p:cNvPr id="5" name="Picture 4" descr="photo"/>
          <p:cNvPicPr/>
          <p:nvPr/>
        </p:nvPicPr>
        <p:blipFill>
          <a:blip r:embed="rId3"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6172200" y="4114800"/>
            <a:ext cx="2514600" cy="2209800"/>
          </a:xfrm>
          <a:prstGeom prst="rect">
            <a:avLst/>
          </a:prstGeom>
          <a:noFill/>
          <a:ln>
            <a:noFill/>
          </a:ln>
        </p:spPr>
      </p:pic>
      <p:pic>
        <p:nvPicPr>
          <p:cNvPr id="6" name="Picture 5" descr="London 2012 Olympics: Mariem Alaoui Selsouli sent home after failed drug test as Paul Padcliffe tweets 'good riddance'"/>
          <p:cNvPicPr/>
          <p:nvPr/>
        </p:nvPicPr>
        <p:blipFill>
          <a:blip r:embed="rId4"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5867400" y="1676400"/>
            <a:ext cx="2895600" cy="2152972"/>
          </a:xfrm>
          <a:prstGeom prst="rect">
            <a:avLst/>
          </a:prstGeom>
          <a:noFill/>
          <a:ln>
            <a:noFill/>
          </a:ln>
        </p:spPr>
      </p:pic>
      <p:pic>
        <p:nvPicPr>
          <p:cNvPr id="7" name="Picture 6" descr="http://t3.gstatic.com/images?q=tbn:ANd9GcSVVyPyws9bpW88PFvbe-xzFc5RTGTdTggL6iwoDpZWruRGd7xb"/>
          <p:cNvPicPr/>
          <p:nvPr/>
        </p:nvPicPr>
        <p:blipFill>
          <a:blip r:embed="rId5"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533400" y="1676400"/>
            <a:ext cx="3048000" cy="1753870"/>
          </a:xfrm>
          <a:prstGeom prst="rect">
            <a:avLst/>
          </a:prstGeom>
          <a:noFill/>
          <a:ln>
            <a:noFill/>
          </a:ln>
        </p:spPr>
      </p:pic>
      <p:pic>
        <p:nvPicPr>
          <p:cNvPr id="8" name="Picture 7" descr="In this photo taken on Friday, Aug. 10, 2012, South Korea's Park Jong-woo holds up a banner reading &quot;Dokdo is our Territory,&quot; referring to the largely uninhabited islets, midway between South Korea and Japan, after his team won their bronze medal men's soccer match against Japan, at the 2012 London Summer Olympics, at the Millennium Stadium in Cardiff, Wales. Park, who displayed his country's flag with the political slogan after the match should be barred from Saturday's medal ceremony, the IOC told team officials. FIFA statutes prohibit political statements being made at its matches, and the IOC generally only allows official national flags to be displayed at events.  (AP Photo/Jon Super)"/>
          <p:cNvPicPr/>
          <p:nvPr/>
        </p:nvPicPr>
        <p:blipFill>
          <a:blip r:embed="rId6"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3657600" y="3733800"/>
            <a:ext cx="2057400" cy="2867025"/>
          </a:xfrm>
          <a:prstGeom prst="rect">
            <a:avLst/>
          </a:prstGeom>
          <a:noFill/>
          <a:ln>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461248" cy="990600"/>
          </a:xfrm>
        </p:spPr>
        <p:txBody>
          <a:bodyPr/>
          <a:lstStyle/>
          <a:p>
            <a:r>
              <a:rPr lang="en-AU" b="1" dirty="0" smtClean="0">
                <a:solidFill>
                  <a:schemeClr val="tx1"/>
                </a:solidFill>
                <a:effectLst>
                  <a:outerShdw blurRad="38100" dist="38100" dir="2700000" algn="tl">
                    <a:srgbClr val="000000">
                      <a:alpha val="43137"/>
                    </a:srgbClr>
                  </a:outerShdw>
                </a:effectLst>
              </a:rPr>
              <a:t>Effective Strategy</a:t>
            </a:r>
            <a:endParaRPr lang="en-AU" b="1" dirty="0">
              <a:solidFill>
                <a:schemeClr val="tx1"/>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p:txBody>
          <a:bodyPr>
            <a:normAutofit lnSpcReduction="10000"/>
          </a:bodyPr>
          <a:lstStyle/>
          <a:p>
            <a:pPr marL="514350" indent="-514350">
              <a:lnSpc>
                <a:spcPct val="150000"/>
              </a:lnSpc>
              <a:buNone/>
            </a:pPr>
            <a:r>
              <a:rPr lang="en-AU" sz="4800" b="1" dirty="0" smtClean="0"/>
              <a:t>1) Run by </a:t>
            </a:r>
            <a:r>
              <a:rPr lang="en-AU" sz="4800" b="1" dirty="0" smtClean="0">
                <a:effectLst>
                  <a:outerShdw blurRad="38100" dist="38100" dir="2700000" algn="tl">
                    <a:srgbClr val="000000">
                      <a:alpha val="43137"/>
                    </a:srgbClr>
                  </a:outerShdw>
                </a:effectLst>
              </a:rPr>
              <a:t>faith</a:t>
            </a:r>
            <a:r>
              <a:rPr lang="en-AU" sz="4800" b="1" dirty="0" smtClean="0"/>
              <a:t>.</a:t>
            </a:r>
          </a:p>
          <a:p>
            <a:pPr marL="514350" indent="-514350">
              <a:lnSpc>
                <a:spcPct val="150000"/>
              </a:lnSpc>
              <a:buNone/>
            </a:pPr>
            <a:r>
              <a:rPr lang="en-AU" sz="4800" b="1" dirty="0" smtClean="0"/>
              <a:t>2) Run </a:t>
            </a:r>
            <a:r>
              <a:rPr lang="en-AU" sz="4800" b="1" dirty="0" smtClean="0">
                <a:effectLst>
                  <a:outerShdw blurRad="38100" dist="38100" dir="2700000" algn="tl">
                    <a:srgbClr val="000000">
                      <a:alpha val="43137"/>
                    </a:srgbClr>
                  </a:outerShdw>
                </a:effectLst>
              </a:rPr>
              <a:t>without hindrances</a:t>
            </a:r>
            <a:r>
              <a:rPr lang="en-AU" sz="4800" b="1" dirty="0" smtClean="0"/>
              <a:t>.</a:t>
            </a:r>
          </a:p>
          <a:p>
            <a:pPr marL="514350" indent="-514350">
              <a:lnSpc>
                <a:spcPct val="150000"/>
              </a:lnSpc>
              <a:buNone/>
            </a:pPr>
            <a:r>
              <a:rPr lang="en-AU" sz="4800" b="1" dirty="0" smtClean="0"/>
              <a:t>3) Run with </a:t>
            </a:r>
            <a:r>
              <a:rPr lang="en-AU" sz="4800" b="1" dirty="0" smtClean="0">
                <a:effectLst>
                  <a:outerShdw blurRad="38100" dist="38100" dir="2700000" algn="tl">
                    <a:srgbClr val="000000">
                      <a:alpha val="43137"/>
                    </a:srgbClr>
                  </a:outerShdw>
                </a:effectLst>
              </a:rPr>
              <a:t>perseverance</a:t>
            </a:r>
            <a:r>
              <a:rPr lang="en-AU" sz="4800" b="1" dirty="0" smtClean="0"/>
              <a:t>.</a:t>
            </a:r>
          </a:p>
          <a:p>
            <a:pPr marL="514350" indent="-514350">
              <a:lnSpc>
                <a:spcPct val="150000"/>
              </a:lnSpc>
              <a:buNone/>
            </a:pPr>
            <a:r>
              <a:rPr lang="en-AU" sz="4800" b="1" dirty="0" smtClean="0"/>
              <a:t>4) Run by </a:t>
            </a:r>
            <a:r>
              <a:rPr lang="en-AU" sz="4800" b="1" dirty="0" smtClean="0">
                <a:effectLst>
                  <a:outerShdw blurRad="38100" dist="38100" dir="2700000" algn="tl">
                    <a:srgbClr val="000000">
                      <a:alpha val="43137"/>
                    </a:srgbClr>
                  </a:outerShdw>
                </a:effectLst>
              </a:rPr>
              <a:t>looking to Jesus</a:t>
            </a:r>
            <a:r>
              <a:rPr lang="en-AU" sz="4800" b="1" dirty="0" smtClean="0"/>
              <a:t>.</a:t>
            </a:r>
            <a:endParaRPr lang="en-AU" sz="4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257800"/>
            <a:ext cx="4572000" cy="990600"/>
          </a:xfrm>
        </p:spPr>
        <p:txBody>
          <a:bodyPr>
            <a:normAutofit fontScale="90000"/>
          </a:bodyPr>
          <a:lstStyle/>
          <a:p>
            <a:r>
              <a:rPr lang="en-US" altLang="zh-CN" sz="3200" b="1" dirty="0" smtClean="0">
                <a:solidFill>
                  <a:schemeClr val="tx1"/>
                </a:solidFill>
              </a:rPr>
              <a:t>“Those</a:t>
            </a:r>
            <a:r>
              <a:rPr lang="zh-CN" altLang="en-US" sz="3200" b="1" dirty="0" smtClean="0">
                <a:solidFill>
                  <a:schemeClr val="tx1"/>
                </a:solidFill>
              </a:rPr>
              <a:t> </a:t>
            </a:r>
            <a:r>
              <a:rPr lang="en-AU" altLang="zh-CN" sz="3200" b="1" dirty="0" smtClean="0">
                <a:solidFill>
                  <a:schemeClr val="tx1"/>
                </a:solidFill>
              </a:rPr>
              <a:t>who honour me, I will honour.”</a:t>
            </a:r>
            <a:endParaRPr lang="en-AU" sz="3200" b="1" dirty="0">
              <a:solidFill>
                <a:schemeClr val="tx1"/>
              </a:solidFill>
            </a:endParaRPr>
          </a:p>
        </p:txBody>
      </p:sp>
      <p:pic>
        <p:nvPicPr>
          <p:cNvPr id="4" name="Content Placeholder 3" descr="Eric Liddle, winning"/>
          <p:cNvPicPr>
            <a:picLocks noGrp="1"/>
          </p:cNvPicPr>
          <p:nvPr>
            <p:ph sz="quarter" idx="1"/>
          </p:nvPr>
        </p:nvPicPr>
        <p:blipFill>
          <a:blip r:embed="rId2" cstate="print"/>
          <a:srcRect/>
          <a:stretch>
            <a:fillRect/>
          </a:stretch>
        </p:blipFill>
        <p:spPr bwMode="auto">
          <a:xfrm>
            <a:off x="1600200" y="1905000"/>
            <a:ext cx="1676400" cy="2667000"/>
          </a:xfrm>
          <a:prstGeom prst="rect">
            <a:avLst/>
          </a:prstGeom>
          <a:noFill/>
          <a:ln w="9525">
            <a:noFill/>
            <a:miter lim="800000"/>
            <a:headEnd/>
            <a:tailEnd/>
          </a:ln>
        </p:spPr>
      </p:pic>
      <p:pic>
        <p:nvPicPr>
          <p:cNvPr id="5" name="il_fi" descr="http://4.bp.blogspot.com/-I7aBDR4GcXY/Tay1qYUzByI/AAAAAAAAFKc/CXwKQIIaLTM/s1600/20080506143850%255B1%255D.jpg"/>
          <p:cNvPicPr/>
          <p:nvPr/>
        </p:nvPicPr>
        <p:blipFill>
          <a:blip r:embed="rId3" cstate="print"/>
          <a:srcRect/>
          <a:stretch>
            <a:fillRect/>
          </a:stretch>
        </p:blipFill>
        <p:spPr bwMode="auto">
          <a:xfrm>
            <a:off x="5181600" y="1752600"/>
            <a:ext cx="3350895" cy="3124200"/>
          </a:xfrm>
          <a:prstGeom prst="rect">
            <a:avLst/>
          </a:prstGeom>
          <a:noFill/>
          <a:ln w="9525">
            <a:noFill/>
            <a:miter lim="800000"/>
            <a:headEnd/>
            <a:tailEnd/>
          </a:ln>
        </p:spPr>
      </p:pic>
      <p:sp>
        <p:nvSpPr>
          <p:cNvPr id="6" name="Title 1"/>
          <p:cNvSpPr txBox="1">
            <a:spLocks/>
          </p:cNvSpPr>
          <p:nvPr/>
        </p:nvSpPr>
        <p:spPr>
          <a:xfrm>
            <a:off x="304800" y="228600"/>
            <a:ext cx="8461248" cy="990600"/>
          </a:xfrm>
          <a:prstGeom prst="rect">
            <a:avLst/>
          </a:prstGeom>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AU" sz="4400" b="1" i="0" u="none" strike="noStrike" kern="1200" cap="none" spc="0" normalizeH="0" baseline="0" noProof="0" smtClean="0">
                <a:ln>
                  <a:noFill/>
                </a:ln>
                <a:solidFill>
                  <a:schemeClr val="tx1"/>
                </a:solidFill>
                <a:effectLst/>
                <a:uLnTx/>
                <a:uFillTx/>
                <a:latin typeface="+mj-lt"/>
                <a:ea typeface="+mj-ea"/>
                <a:cs typeface="+mj-cs"/>
              </a:rPr>
              <a:t>Conclusion</a:t>
            </a:r>
            <a:endParaRPr kumimoji="0" lang="en-AU" sz="4400" b="1" i="0" u="none" strike="noStrike" kern="1200" cap="none" spc="0" normalizeH="0" baseline="0" noProof="0" dirty="0">
              <a:ln>
                <a:noFill/>
              </a:ln>
              <a:solidFill>
                <a:schemeClr val="tx1"/>
              </a:solidFill>
              <a:effectLst/>
              <a:uLnTx/>
              <a:uFillTx/>
              <a:latin typeface="+mj-lt"/>
              <a:ea typeface="+mj-ea"/>
              <a:cs typeface="+mj-cs"/>
            </a:endParaRPr>
          </a:p>
        </p:txBody>
      </p:sp>
      <p:pic>
        <p:nvPicPr>
          <p:cNvPr id="7" name="Picture 14" descr="http://t1.gstatic.com/images?q=tbn:ANd9GcQXf-FZ3uTIXsyryhmIBTtgbhcfSqhSTOFVZvMzWm945wsOKOgd"/>
          <p:cNvPicPr>
            <a:picLocks noChangeAspect="1" noChangeArrowheads="1"/>
          </p:cNvPicPr>
          <p:nvPr/>
        </p:nvPicPr>
        <p:blipFill>
          <a:blip r:embed="rId4" cstate="print"/>
          <a:srcRect/>
          <a:stretch>
            <a:fillRect/>
          </a:stretch>
        </p:blipFill>
        <p:spPr bwMode="auto">
          <a:xfrm>
            <a:off x="6324600" y="5181600"/>
            <a:ext cx="1654629" cy="1252151"/>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461248" cy="990600"/>
          </a:xfrm>
        </p:spPr>
        <p:txBody>
          <a:bodyPr/>
          <a:lstStyle/>
          <a:p>
            <a:r>
              <a:rPr lang="en-AU" b="1" dirty="0" smtClean="0">
                <a:solidFill>
                  <a:schemeClr val="tx1"/>
                </a:solidFill>
              </a:rPr>
              <a:t>Conclusion</a:t>
            </a:r>
            <a:endParaRPr lang="en-AU" b="1" dirty="0">
              <a:solidFill>
                <a:schemeClr val="tx1"/>
              </a:solidFill>
            </a:endParaRPr>
          </a:p>
        </p:txBody>
      </p:sp>
      <p:sp>
        <p:nvSpPr>
          <p:cNvPr id="3" name="Content Placeholder 2"/>
          <p:cNvSpPr>
            <a:spLocks noGrp="1"/>
          </p:cNvSpPr>
          <p:nvPr>
            <p:ph sz="quarter" idx="1"/>
          </p:nvPr>
        </p:nvSpPr>
        <p:spPr>
          <a:xfrm>
            <a:off x="612648" y="2362200"/>
            <a:ext cx="8153400" cy="3733800"/>
          </a:xfrm>
        </p:spPr>
        <p:txBody>
          <a:bodyPr>
            <a:normAutofit fontScale="92500"/>
          </a:bodyPr>
          <a:lstStyle/>
          <a:p>
            <a:pPr algn="ctr">
              <a:buNone/>
            </a:pPr>
            <a:r>
              <a:rPr lang="en-AU" sz="3600" b="1" dirty="0" smtClean="0"/>
              <a:t>For Him delightfully employed</a:t>
            </a:r>
          </a:p>
          <a:p>
            <a:pPr algn="ctr">
              <a:buNone/>
            </a:pPr>
            <a:r>
              <a:rPr lang="en-AU" sz="3600" b="1" dirty="0" smtClean="0"/>
              <a:t>In whatever His grace has given,</a:t>
            </a:r>
          </a:p>
          <a:p>
            <a:pPr algn="ctr">
              <a:buNone/>
            </a:pPr>
            <a:r>
              <a:rPr lang="en-AU" sz="3600" b="1" dirty="0" smtClean="0"/>
              <a:t>Let us run our course with even joy,</a:t>
            </a:r>
          </a:p>
          <a:p>
            <a:pPr algn="ctr">
              <a:buNone/>
            </a:pPr>
            <a:r>
              <a:rPr lang="en-AU" sz="3600" b="1" dirty="0" smtClean="0"/>
              <a:t>And closely walk with him to heaven.</a:t>
            </a:r>
          </a:p>
          <a:p>
            <a:pPr algn="ctr">
              <a:buNone/>
            </a:pPr>
            <a:endParaRPr lang="en-AU" dirty="0" smtClean="0"/>
          </a:p>
          <a:p>
            <a:pPr algn="ctr">
              <a:buNone/>
            </a:pPr>
            <a:r>
              <a:rPr lang="en-AU" dirty="0" smtClean="0"/>
              <a:t>- Charles Wesley</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50</TotalTime>
  <Words>115</Words>
  <Application>Microsoft Office PowerPoint</Application>
  <PresentationFormat>On-screen Show (4:3)</PresentationFormat>
  <Paragraphs>23</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Median</vt:lpstr>
      <vt:lpstr>Running the Race</vt:lpstr>
      <vt:lpstr>Introduction</vt:lpstr>
      <vt:lpstr>They were all disqualified</vt:lpstr>
      <vt:lpstr>Effective Strategy</vt:lpstr>
      <vt:lpstr>“Those who honour me, I will honour.”</vt:lpstr>
      <vt:lpstr>Conclusion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Running the Race</dc:title>
  <dc:creator>johfu</dc:creator>
  <cp:lastModifiedBy>johfu</cp:lastModifiedBy>
  <cp:revision>10</cp:revision>
  <dcterms:created xsi:type="dcterms:W3CDTF">2006-08-16T00:00:00Z</dcterms:created>
  <dcterms:modified xsi:type="dcterms:W3CDTF">2012-08-11T22:28:25Z</dcterms:modified>
</cp:coreProperties>
</file>