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7"/>
  </p:notesMasterIdLst>
  <p:sldIdLst>
    <p:sldId id="256" r:id="rId2"/>
    <p:sldId id="272" r:id="rId3"/>
    <p:sldId id="263" r:id="rId4"/>
    <p:sldId id="262" r:id="rId5"/>
    <p:sldId id="270" r:id="rId6"/>
    <p:sldId id="265" r:id="rId7"/>
    <p:sldId id="258" r:id="rId8"/>
    <p:sldId id="259" r:id="rId9"/>
    <p:sldId id="271" r:id="rId10"/>
    <p:sldId id="264" r:id="rId11"/>
    <p:sldId id="261" r:id="rId12"/>
    <p:sldId id="267" r:id="rId13"/>
    <p:sldId id="268" r:id="rId14"/>
    <p:sldId id="26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1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8EAB2-5A42-4932-87A6-F8A8E7690FE8}" type="datetimeFigureOut">
              <a:rPr lang="en-AU" smtClean="0"/>
              <a:pPr/>
              <a:t>7/10/2012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FD51C-A7FE-4466-BE68-7194DAAE136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FD51C-A7FE-4466-BE68-7194DAAE1368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au/imgres?imgurl=http://1.bp.blogspot.com/-ifNzPoqbxWU/Tna_UDtA4BI/AAAAAAAAAaE/wIRtcMT9fdg/s1600/empty-tomb-yellow.jpg&amp;imgrefurl=http://designsforchristmas.blogspot.com/2011/09/glowing-lighting-at-empty-tomb-of-jesus.html&amp;usg=__dWGhtmVfGxjP_ea6lriQ7gsavW8=&amp;h=375&amp;w=500&amp;sz=48&amp;hl=en&amp;start=15&amp;zoom=1&amp;tbnid=tWZkllxluCY0sM:&amp;tbnh=98&amp;tbnw=130&amp;ei=Fp1_T-npOoeSiQfluezIBA&amp;prev=/search?q=empty+tomb&amp;um=1&amp;hl=en&amp;newwindow=1&amp;sa=N&amp;gbv=2&amp;tbm=isch&amp;um=1&amp;itbs=1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762000"/>
            <a:ext cx="4495800" cy="2743199"/>
          </a:xfrm>
        </p:spPr>
        <p:txBody>
          <a:bodyPr>
            <a:normAutofit/>
          </a:bodyPr>
          <a:lstStyle/>
          <a:p>
            <a:r>
              <a:rPr lang="en-AU" altLang="zh-CN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Coming glory of God’s House</a:t>
            </a:r>
            <a:endParaRPr lang="en-A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10000"/>
            <a:ext cx="3429000" cy="990600"/>
          </a:xfrm>
        </p:spPr>
        <p:txBody>
          <a:bodyPr>
            <a:normAutofit/>
          </a:bodyPr>
          <a:lstStyle/>
          <a:p>
            <a:r>
              <a:rPr lang="en-AU" altLang="zh-CN" sz="3600" b="1" dirty="0" smtClean="0">
                <a:solidFill>
                  <a:schemeClr val="tx1"/>
                </a:solidFill>
              </a:rPr>
              <a:t>Haggai </a:t>
            </a:r>
            <a:r>
              <a:rPr lang="en-US" altLang="zh-CN" sz="3600" b="1" dirty="0" smtClean="0">
                <a:solidFill>
                  <a:schemeClr val="tx1"/>
                </a:solidFill>
              </a:rPr>
              <a:t>2</a:t>
            </a:r>
            <a:r>
              <a:rPr lang="en-AU" altLang="zh-CN" sz="3600" b="1" dirty="0" smtClean="0">
                <a:solidFill>
                  <a:schemeClr val="tx1"/>
                </a:solidFill>
              </a:rPr>
              <a:t>:</a:t>
            </a:r>
            <a:r>
              <a:rPr lang="en-US" altLang="zh-CN" sz="3600" b="1" dirty="0" smtClean="0">
                <a:solidFill>
                  <a:schemeClr val="tx1"/>
                </a:solidFill>
              </a:rPr>
              <a:t>1-9</a:t>
            </a:r>
            <a:endParaRPr lang="en-AU" sz="36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http://www.sic.org.au/images/churchbdg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19200"/>
            <a:ext cx="4114800" cy="3352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99181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Great Prophecy!</a:t>
            </a:r>
            <a:endParaRPr lang="en-A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AU" b="1" dirty="0" smtClean="0"/>
              <a:t>7  </a:t>
            </a:r>
            <a:r>
              <a:rPr lang="en-AU" b="1" dirty="0" smtClean="0"/>
              <a:t>“I </a:t>
            </a:r>
            <a:r>
              <a:rPr lang="en-AU" b="1" dirty="0" smtClean="0"/>
              <a:t>will </a:t>
            </a:r>
            <a:r>
              <a:rPr lang="en-AU" b="1" dirty="0" smtClean="0">
                <a:solidFill>
                  <a:srgbClr val="FF0000"/>
                </a:solidFill>
              </a:rPr>
              <a:t>shake </a:t>
            </a:r>
            <a:r>
              <a:rPr lang="en-AU" b="1" dirty="0" smtClean="0"/>
              <a:t>all nations, and</a:t>
            </a:r>
            <a:r>
              <a:rPr lang="en-AU" b="1" dirty="0" smtClean="0">
                <a:solidFill>
                  <a:srgbClr val="FF0000"/>
                </a:solidFill>
              </a:rPr>
              <a:t> the desired of all nations will come</a:t>
            </a:r>
            <a:r>
              <a:rPr lang="en-AU" b="1" dirty="0" smtClean="0"/>
              <a:t>, and I will fill this house with </a:t>
            </a:r>
            <a:r>
              <a:rPr lang="en-AU" b="1" dirty="0" smtClean="0">
                <a:solidFill>
                  <a:srgbClr val="FF0000"/>
                </a:solidFill>
              </a:rPr>
              <a:t>glory</a:t>
            </a:r>
            <a:r>
              <a:rPr lang="en-AU" b="1" dirty="0" smtClean="0"/>
              <a:t>,' says the Lord Almighty.</a:t>
            </a:r>
          </a:p>
          <a:p>
            <a:pPr>
              <a:buNone/>
            </a:pPr>
            <a:r>
              <a:rPr lang="en-AU" b="1" dirty="0" smtClean="0"/>
              <a:t>8  'The silver is mine and the gold is mine,' declares the Lord Almighty.</a:t>
            </a:r>
          </a:p>
          <a:p>
            <a:pPr>
              <a:buNone/>
            </a:pPr>
            <a:r>
              <a:rPr lang="en-AU" b="1" dirty="0" smtClean="0"/>
              <a:t>9 'The </a:t>
            </a:r>
            <a:r>
              <a:rPr lang="en-AU" b="1" dirty="0" smtClean="0">
                <a:solidFill>
                  <a:srgbClr val="FF0000"/>
                </a:solidFill>
              </a:rPr>
              <a:t>glory</a:t>
            </a:r>
            <a:r>
              <a:rPr lang="en-AU" b="1" dirty="0" smtClean="0"/>
              <a:t> of this present house will be greater than the glory of the former house,' says the Lord Almighty. 'And in this place I will grant </a:t>
            </a:r>
            <a:r>
              <a:rPr lang="en-AU" b="1" dirty="0" smtClean="0">
                <a:solidFill>
                  <a:srgbClr val="FF0000"/>
                </a:solidFill>
              </a:rPr>
              <a:t>peace</a:t>
            </a:r>
            <a:r>
              <a:rPr lang="en-AU" b="1" dirty="0" smtClean="0"/>
              <a:t>,' declares the Lord Almighty</a:t>
            </a:r>
            <a:r>
              <a:rPr lang="en-AU" b="1" dirty="0" smtClean="0"/>
              <a:t>.” </a:t>
            </a:r>
            <a:r>
              <a:rPr lang="en-US" altLang="zh-CN" b="1" dirty="0" smtClean="0"/>
              <a:t>(</a:t>
            </a:r>
            <a:r>
              <a:rPr lang="en-US" altLang="zh-CN" b="1" dirty="0"/>
              <a:t>Hag </a:t>
            </a:r>
            <a:r>
              <a:rPr lang="en-US" altLang="zh-CN" b="1" dirty="0" smtClean="0"/>
              <a:t>2:7-9)</a:t>
            </a:r>
            <a:endParaRPr lang="en-AU" b="1" dirty="0"/>
          </a:p>
        </p:txBody>
      </p:sp>
    </p:spTree>
    <p:extLst>
      <p:ext uri="{BB962C8B-B14F-4D97-AF65-F5344CB8AC3E}">
        <p14:creationId xmlns="" xmlns:p14="http://schemas.microsoft.com/office/powerpoint/2010/main" val="235901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altLang="zh-CN" b="1" dirty="0" smtClean="0"/>
              <a:t>The Coming of the Lord Jesus</a:t>
            </a:r>
            <a:r>
              <a:rPr lang="zh-CN" altLang="en-US" b="1" dirty="0" smtClean="0"/>
              <a:t>！</a:t>
            </a:r>
            <a:endParaRPr lang="en-AU" b="1" dirty="0"/>
          </a:p>
        </p:txBody>
      </p:sp>
      <p:pic>
        <p:nvPicPr>
          <p:cNvPr id="8" name="Content Placeholder 7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438400"/>
            <a:ext cx="230505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http://t0.gstatic.com/images?q=tbn:ANd9GcTYWDMKozYDMVTg9ZGMb8doECIyNqwMKMMTz-WBpGh2xueeUNGP-RFvW0qr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581400"/>
            <a:ext cx="252408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962400" y="2286000"/>
            <a:ext cx="49984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 </a:t>
            </a:r>
            <a:r>
              <a:rPr lang="en-A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messenger </a:t>
            </a:r>
            <a:r>
              <a:rPr lang="en-A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Lord.</a:t>
            </a:r>
          </a:p>
          <a:p>
            <a:r>
              <a:rPr lang="en-A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A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message</a:t>
            </a:r>
            <a:r>
              <a:rPr lang="en-A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Lord.</a:t>
            </a:r>
            <a:endParaRPr lang="en-A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413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Church of the Holy Sepulchre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“At </a:t>
            </a:r>
            <a:r>
              <a:rPr lang="en-AU" dirty="0" smtClean="0"/>
              <a:t>that moment the curtain of the</a:t>
            </a:r>
          </a:p>
          <a:p>
            <a:pPr>
              <a:buNone/>
            </a:pPr>
            <a:r>
              <a:rPr lang="en-AU" dirty="0" smtClean="0"/>
              <a:t>temple was torn in two from top to</a:t>
            </a:r>
          </a:p>
          <a:p>
            <a:pPr>
              <a:buNone/>
            </a:pPr>
            <a:r>
              <a:rPr lang="en-AU" dirty="0" smtClean="0"/>
              <a:t>bottom. </a:t>
            </a:r>
            <a:r>
              <a:rPr lang="en-AU" b="1" dirty="0" smtClean="0">
                <a:solidFill>
                  <a:srgbClr val="FF0000"/>
                </a:solidFill>
              </a:rPr>
              <a:t>The earth shook and the rocks</a:t>
            </a:r>
          </a:p>
          <a:p>
            <a:pPr>
              <a:buNone/>
            </a:pPr>
            <a:r>
              <a:rPr lang="en-AU" b="1" dirty="0" smtClean="0">
                <a:solidFill>
                  <a:srgbClr val="FF0000"/>
                </a:solidFill>
              </a:rPr>
              <a:t>split</a:t>
            </a:r>
            <a:r>
              <a:rPr lang="en-AU" b="1" dirty="0" smtClean="0">
                <a:solidFill>
                  <a:srgbClr val="FF0000"/>
                </a:solidFill>
              </a:rPr>
              <a:t>.”</a:t>
            </a:r>
            <a:r>
              <a:rPr lang="zh-CN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zh-CN" dirty="0"/>
              <a:t>(Mat </a:t>
            </a:r>
            <a:r>
              <a:rPr lang="en-US" altLang="zh-CN" dirty="0" smtClean="0"/>
              <a:t>27:51</a:t>
            </a:r>
            <a:r>
              <a:rPr lang="en-US" altLang="zh-CN" dirty="0" smtClean="0"/>
              <a:t>)</a:t>
            </a:r>
            <a:endParaRPr lang="en-US" altLang="zh-CN" dirty="0" smtClean="0"/>
          </a:p>
          <a:p>
            <a:pPr marL="0" indent="0">
              <a:buNone/>
            </a:pPr>
            <a:r>
              <a:rPr lang="en-US" baseline="30000" dirty="0"/>
              <a:t> </a:t>
            </a:r>
            <a:endParaRPr lang="en-AU" dirty="0"/>
          </a:p>
        </p:txBody>
      </p:sp>
      <p:pic>
        <p:nvPicPr>
          <p:cNvPr id="4" name="rg_hi" descr="https://encrypted-tbn1.gstatic.com/images?q=tbn:ANd9GcSqfOT91eKp4kvfZYWU0uK-nz3cpSZdH8G7fYmMLbvAZ2Cqg8pT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4343400"/>
            <a:ext cx="2466975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s://encrypted-tbn3.gstatic.com/images?q=tbn:ANd9GcTT_R4QCTOVfhnUzWRhPVn3NckR4CV1vTSLKk2L_HJn6pKRG3A_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962400"/>
            <a:ext cx="2286000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johfu\Desktop\IsraelPhotos\第六天  (2012.5.21)\3. 圣墓大教堂 2\IMG_134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3276600"/>
            <a:ext cx="1687384" cy="190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Rift in Golgotha. Earthquake at time of Crucification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249" y="4228433"/>
            <a:ext cx="2105026" cy="24676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73653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Gospel of John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828800"/>
            <a:ext cx="8156448" cy="42672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AU" b="1" dirty="0" smtClean="0"/>
              <a:t>14The Word became flesh and made his dwelling among us. We have seen his </a:t>
            </a:r>
            <a:r>
              <a:rPr lang="en-AU" b="1" dirty="0" smtClean="0">
                <a:solidFill>
                  <a:srgbClr val="FF0000"/>
                </a:solidFill>
              </a:rPr>
              <a:t>glory</a:t>
            </a:r>
            <a:r>
              <a:rPr lang="en-AU" b="1" dirty="0" smtClean="0"/>
              <a:t>, the glory of the One and Only, who came from the Father, full of grace and truth. </a:t>
            </a:r>
            <a:r>
              <a:rPr lang="en-US" altLang="zh-CN" b="1" dirty="0" smtClean="0"/>
              <a:t>(</a:t>
            </a:r>
            <a:r>
              <a:rPr lang="en-US" altLang="zh-CN" b="1" dirty="0" err="1" smtClean="0"/>
              <a:t>Joh</a:t>
            </a:r>
            <a:r>
              <a:rPr lang="en-US" altLang="zh-CN" b="1" dirty="0"/>
              <a:t> </a:t>
            </a:r>
            <a:r>
              <a:rPr lang="en-US" altLang="zh-CN" b="1" dirty="0" smtClean="0"/>
              <a:t>1:14)</a:t>
            </a:r>
          </a:p>
          <a:p>
            <a:pPr marL="0" indent="0">
              <a:buNone/>
            </a:pPr>
            <a:endParaRPr lang="en-US" altLang="zh-CN" b="1" dirty="0"/>
          </a:p>
          <a:p>
            <a:pPr>
              <a:buNone/>
            </a:pPr>
            <a:r>
              <a:rPr lang="en-AU" b="1" dirty="0" smtClean="0"/>
              <a:t>19 Jesus answered them, “</a:t>
            </a:r>
            <a:r>
              <a:rPr lang="en-AU" b="1" dirty="0" smtClean="0">
                <a:solidFill>
                  <a:srgbClr val="FF0000"/>
                </a:solidFill>
              </a:rPr>
              <a:t>Destroy this temple</a:t>
            </a:r>
            <a:r>
              <a:rPr lang="en-AU" b="1" dirty="0" smtClean="0"/>
              <a:t>, </a:t>
            </a:r>
            <a:r>
              <a:rPr lang="en-AU" b="1" dirty="0" smtClean="0">
                <a:solidFill>
                  <a:srgbClr val="FF0000"/>
                </a:solidFill>
              </a:rPr>
              <a:t>and I will raise it again in three days</a:t>
            </a:r>
            <a:r>
              <a:rPr lang="en-AU" b="1" dirty="0" smtClean="0"/>
              <a:t>.” 20 The Jews replied, “It has taken forty six years to build this temple, and you are going to raise it in three days?” </a:t>
            </a:r>
            <a:r>
              <a:rPr lang="en-AU" b="1" dirty="0" smtClean="0">
                <a:solidFill>
                  <a:srgbClr val="FF0000"/>
                </a:solidFill>
              </a:rPr>
              <a:t>21 But the temple he had spoken of was his body. </a:t>
            </a:r>
            <a:r>
              <a:rPr lang="en-US" b="1" dirty="0" smtClean="0"/>
              <a:t>(</a:t>
            </a:r>
            <a:r>
              <a:rPr lang="en-US" b="1" dirty="0" err="1"/>
              <a:t>Joh</a:t>
            </a:r>
            <a:r>
              <a:rPr lang="en-US" b="1" dirty="0"/>
              <a:t> </a:t>
            </a:r>
            <a:r>
              <a:rPr lang="en-US" b="1" dirty="0" smtClean="0"/>
              <a:t>2:19-21)</a:t>
            </a:r>
            <a:endParaRPr lang="en-AU" b="1" dirty="0"/>
          </a:p>
          <a:p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128292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The Glory of the New Temple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00200" y="1600200"/>
            <a:ext cx="5791200" cy="1371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A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“Don’t you know that </a:t>
            </a:r>
            <a:r>
              <a:rPr lang="en-A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en-A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</a:t>
            </a:r>
            <a:r>
              <a:rPr lang="en-A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temple of God</a:t>
            </a:r>
            <a:r>
              <a:rPr lang="en-A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?” (I </a:t>
            </a:r>
            <a:r>
              <a:rPr lang="en-A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</a:t>
            </a:r>
            <a:r>
              <a:rPr lang="en-A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3:16)</a:t>
            </a:r>
            <a:endParaRPr lang="en-A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C:\Users\vaio\Pictures\影集\Australia\手机照片\tele photo\02052010(002)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276600"/>
            <a:ext cx="2286000" cy="2580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http://cdn2-b.examiner.com/sites/default/files/styles/image_content_width/hash/e8/bb/e8bbec5d66d13b20399cddc79732deb8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124200"/>
            <a:ext cx="2743200" cy="2952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410723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Application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828800"/>
            <a:ext cx="8153400" cy="426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“Be strong, all you people of the land, and work. For I am with you, declares the Lord Almighty.”</a:t>
            </a:r>
          </a:p>
        </p:txBody>
      </p:sp>
      <p:pic>
        <p:nvPicPr>
          <p:cNvPr id="4" name="Picture 3" descr="http://epsombaptist.files.wordpress.com/2011/03/haggai-1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993" r="6753"/>
          <a:stretch>
            <a:fillRect/>
          </a:stretch>
        </p:blipFill>
        <p:spPr bwMode="auto">
          <a:xfrm>
            <a:off x="5943600" y="3962400"/>
            <a:ext cx="25908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2427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Our Need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534400" cy="4495800"/>
          </a:xfrm>
        </p:spPr>
        <p:txBody>
          <a:bodyPr/>
          <a:lstStyle/>
          <a:p>
            <a:pPr algn="ctr">
              <a:buNone/>
            </a:pPr>
            <a:r>
              <a:rPr lang="en-A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Haggai </a:t>
            </a:r>
            <a:r>
              <a:rPr lang="en-A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1:13 </a:t>
            </a:r>
            <a:r>
              <a:rPr lang="en-AU" sz="2800" b="1" dirty="0" smtClean="0"/>
              <a:t>- </a:t>
            </a:r>
            <a:r>
              <a:rPr lang="en-A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God’s way of addressing our need:</a:t>
            </a:r>
          </a:p>
          <a:p>
            <a:pPr algn="ctr">
              <a:buNone/>
            </a:pPr>
            <a:endParaRPr lang="en-A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A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</a:t>
            </a:r>
            <a:r>
              <a:rPr lang="en-A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messenger of the Lord.</a:t>
            </a:r>
          </a:p>
          <a:p>
            <a:pPr algn="ctr">
              <a:buNone/>
            </a:pPr>
            <a:endParaRPr lang="en-A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A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</a:t>
            </a:r>
            <a:r>
              <a:rPr lang="en-A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message of the Lord.</a:t>
            </a:r>
            <a:endParaRPr lang="en-A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zh-CN" b="1" dirty="0" smtClean="0"/>
              <a:t>Haggai</a:t>
            </a:r>
            <a:r>
              <a:rPr lang="zh-CN" altLang="en-US" b="1" dirty="0" smtClean="0"/>
              <a:t> </a:t>
            </a:r>
            <a:r>
              <a:rPr lang="en-US" altLang="zh-CN" b="1" dirty="0" smtClean="0"/>
              <a:t>2</a:t>
            </a:r>
            <a:r>
              <a:rPr lang="en-AU" altLang="zh-CN" b="1" dirty="0" smtClean="0"/>
              <a:t>:</a:t>
            </a:r>
            <a:r>
              <a:rPr lang="en-US" altLang="zh-CN" b="1" dirty="0" smtClean="0"/>
              <a:t>1-9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2590800"/>
            <a:ext cx="8531352" cy="35052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altLang="zh-CN" sz="4000" b="1" dirty="0" smtClean="0">
                <a:solidFill>
                  <a:schemeClr val="tx2"/>
                </a:solidFill>
              </a:rPr>
              <a:t>1) There was Disappointment </a:t>
            </a:r>
          </a:p>
          <a:p>
            <a:pPr marL="514350" indent="-514350">
              <a:buNone/>
            </a:pPr>
            <a:r>
              <a:rPr lang="en-US" altLang="zh-CN" sz="4000" b="1" dirty="0" smtClean="0">
                <a:solidFill>
                  <a:schemeClr val="tx2"/>
                </a:solidFill>
              </a:rPr>
              <a:t>2) There was Encouragement </a:t>
            </a:r>
          </a:p>
          <a:p>
            <a:pPr marL="514350" indent="-514350">
              <a:buNone/>
            </a:pPr>
            <a:r>
              <a:rPr lang="en-US" altLang="zh-CN" sz="4000" b="1" dirty="0" smtClean="0">
                <a:solidFill>
                  <a:schemeClr val="tx2"/>
                </a:solidFill>
              </a:rPr>
              <a:t>3) There was Fulfillment</a:t>
            </a:r>
            <a:endParaRPr lang="en-AU" sz="4000" b="1" dirty="0">
              <a:solidFill>
                <a:schemeClr val="tx2"/>
              </a:solidFill>
            </a:endParaRPr>
          </a:p>
        </p:txBody>
      </p:sp>
      <p:pic>
        <p:nvPicPr>
          <p:cNvPr id="4" name="Picture 3" descr="http://biblestudyoutlines.org/wp-content/uploads/2012/05/jerusalemtemple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52400"/>
            <a:ext cx="306959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99741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altLang="zh-CN" b="1" dirty="0" smtClean="0"/>
              <a:t>The Context of Haggai</a:t>
            </a:r>
            <a:endParaRPr lang="en-AU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8839200" cy="42672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AU" b="1" dirty="0" smtClean="0"/>
              <a:t>586</a:t>
            </a:r>
            <a:r>
              <a:rPr lang="en-AU" dirty="0" smtClean="0"/>
              <a:t>BC</a:t>
            </a:r>
            <a:r>
              <a:rPr lang="en-AU" dirty="0" smtClean="0">
                <a:sym typeface="Wingdings"/>
              </a:rPr>
              <a:t> </a:t>
            </a:r>
            <a:r>
              <a:rPr lang="en-AU" dirty="0" smtClean="0">
                <a:sym typeface="Wingdings"/>
              </a:rPr>
              <a:t> </a:t>
            </a:r>
            <a:r>
              <a:rPr lang="en-AU" dirty="0" smtClean="0"/>
              <a:t>Destruction of Temple and Exile</a:t>
            </a:r>
          </a:p>
          <a:p>
            <a:pPr>
              <a:buFont typeface="Wingdings" pitchFamily="2" charset="2"/>
              <a:buChar char="Ø"/>
            </a:pPr>
            <a:endParaRPr lang="en-AU" dirty="0" smtClean="0"/>
          </a:p>
          <a:p>
            <a:pPr>
              <a:buFont typeface="Wingdings" pitchFamily="2" charset="2"/>
              <a:buChar char="Ø"/>
            </a:pPr>
            <a:r>
              <a:rPr lang="en-AU" b="1" dirty="0" smtClean="0"/>
              <a:t>539</a:t>
            </a:r>
            <a:r>
              <a:rPr lang="en-AU" dirty="0" smtClean="0"/>
              <a:t>BC</a:t>
            </a:r>
            <a:r>
              <a:rPr lang="en-AU" dirty="0" smtClean="0">
                <a:sym typeface="Wingdings"/>
              </a:rPr>
              <a:t> </a:t>
            </a:r>
            <a:r>
              <a:rPr lang="en-AU" dirty="0" smtClean="0">
                <a:sym typeface="Wingdings"/>
              </a:rPr>
              <a:t> </a:t>
            </a:r>
            <a:r>
              <a:rPr lang="en-AU" dirty="0" smtClean="0"/>
              <a:t>Return under Zerubbabel</a:t>
            </a:r>
            <a:endParaRPr lang="en-AU" dirty="0" smtClean="0"/>
          </a:p>
          <a:p>
            <a:pPr>
              <a:buFont typeface="Wingdings" pitchFamily="2" charset="2"/>
              <a:buChar char="Ø"/>
            </a:pPr>
            <a:r>
              <a:rPr lang="en-AU" b="1" dirty="0" smtClean="0"/>
              <a:t>538</a:t>
            </a:r>
            <a:r>
              <a:rPr lang="en-AU" dirty="0" smtClean="0"/>
              <a:t>BC</a:t>
            </a:r>
            <a:r>
              <a:rPr lang="en-AU" dirty="0" smtClean="0">
                <a:sym typeface="Wingdings"/>
              </a:rPr>
              <a:t> </a:t>
            </a:r>
            <a:r>
              <a:rPr lang="en-AU" dirty="0" smtClean="0">
                <a:sym typeface="Wingdings"/>
              </a:rPr>
              <a:t> </a:t>
            </a:r>
            <a:r>
              <a:rPr lang="en-AU" dirty="0" smtClean="0"/>
              <a:t>Rebuilding of </a:t>
            </a:r>
            <a:r>
              <a:rPr lang="en-AU" dirty="0" smtClean="0"/>
              <a:t>Temple Commences</a:t>
            </a:r>
            <a:endParaRPr lang="en-AU" dirty="0" smtClean="0"/>
          </a:p>
          <a:p>
            <a:pPr>
              <a:buFont typeface="Wingdings" pitchFamily="2" charset="2"/>
              <a:buChar char="Ø"/>
            </a:pPr>
            <a:r>
              <a:rPr lang="en-AU" b="1" dirty="0" smtClean="0"/>
              <a:t>520</a:t>
            </a:r>
            <a:r>
              <a:rPr lang="en-AU" dirty="0" smtClean="0"/>
              <a:t>BC</a:t>
            </a:r>
            <a:r>
              <a:rPr lang="en-AU" dirty="0" smtClean="0">
                <a:sym typeface="Wingdings"/>
              </a:rPr>
              <a:t> </a:t>
            </a:r>
            <a:r>
              <a:rPr lang="en-AU" dirty="0" smtClean="0">
                <a:sym typeface="Wingdings"/>
              </a:rPr>
              <a:t> </a:t>
            </a:r>
            <a:r>
              <a:rPr lang="en-AU" dirty="0" smtClean="0"/>
              <a:t>Rebuilding of Temples Recommences</a:t>
            </a:r>
          </a:p>
          <a:p>
            <a:pPr>
              <a:buNone/>
            </a:pPr>
            <a:r>
              <a:rPr lang="en-AU" dirty="0" smtClean="0"/>
              <a:t>			      </a:t>
            </a:r>
            <a:r>
              <a:rPr lang="en-A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Haggai</a:t>
            </a:r>
          </a:p>
          <a:p>
            <a:pPr>
              <a:buFont typeface="Wingdings" pitchFamily="2" charset="2"/>
              <a:buChar char="Ø"/>
            </a:pPr>
            <a:r>
              <a:rPr lang="en-AU" b="1" dirty="0" smtClean="0"/>
              <a:t>516</a:t>
            </a:r>
            <a:r>
              <a:rPr lang="en-AU" dirty="0" smtClean="0"/>
              <a:t>BC</a:t>
            </a:r>
            <a:r>
              <a:rPr lang="en-AU" dirty="0" smtClean="0">
                <a:sym typeface="Wingdings"/>
              </a:rPr>
              <a:t> </a:t>
            </a:r>
            <a:r>
              <a:rPr lang="en-AU" dirty="0" smtClean="0">
                <a:sym typeface="Wingdings"/>
              </a:rPr>
              <a:t> </a:t>
            </a:r>
            <a:r>
              <a:rPr lang="en-AU" dirty="0" smtClean="0"/>
              <a:t>Second Temple Completed</a:t>
            </a:r>
            <a:endParaRPr lang="en-AU" dirty="0"/>
          </a:p>
        </p:txBody>
      </p:sp>
      <p:pic>
        <p:nvPicPr>
          <p:cNvPr id="1028" name="Picture 4" descr="C:\Program Files (x86)\Microsoft Office\MEDIA\CAGCAT10\j0302953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133600" y="4419600"/>
            <a:ext cx="533400" cy="747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ight Arrow 7"/>
          <p:cNvSpPr/>
          <p:nvPr/>
        </p:nvSpPr>
        <p:spPr>
          <a:xfrm>
            <a:off x="990600" y="4648200"/>
            <a:ext cx="82600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332663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61248" cy="990600"/>
          </a:xfrm>
        </p:spPr>
        <p:txBody>
          <a:bodyPr>
            <a:norm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</a:t>
            </a:r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There was disappointment</a:t>
            </a:r>
            <a:endParaRPr lang="en-A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2133600"/>
            <a:ext cx="8153400" cy="3962400"/>
          </a:xfrm>
        </p:spPr>
        <p:txBody>
          <a:bodyPr/>
          <a:lstStyle/>
          <a:p>
            <a:pPr>
              <a:buNone/>
            </a:pPr>
            <a:r>
              <a:rPr lang="en-AU" altLang="zh-CN" sz="3600" b="1" dirty="0" smtClean="0"/>
              <a:t>God’s temple was in a bad state!</a:t>
            </a:r>
            <a:endParaRPr lang="en-AU" sz="3600" b="1" dirty="0" smtClean="0"/>
          </a:p>
          <a:p>
            <a:pPr>
              <a:buNone/>
            </a:pPr>
            <a:endParaRPr lang="en-AU" dirty="0"/>
          </a:p>
        </p:txBody>
      </p:sp>
      <p:pic>
        <p:nvPicPr>
          <p:cNvPr id="4" name="il_fi" descr="http://truthworks.org/wp-content/uploads/2011/02/Jerusalem-Destroyed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352800"/>
            <a:ext cx="4158659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johfu\Desktop\IsraelPhotos\第四天  (2012.5.19)\2. 在橄榄山上\P51908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810000"/>
            <a:ext cx="2847086" cy="2135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057400"/>
            <a:ext cx="8382000" cy="4068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3600" b="1" dirty="0" smtClean="0"/>
              <a:t>“Who of you is left who saw this house in its former glory? How does it look to you now? </a:t>
            </a:r>
            <a:r>
              <a:rPr lang="en-AU" sz="3600" b="1" dirty="0" smtClean="0">
                <a:solidFill>
                  <a:srgbClr val="FF0000"/>
                </a:solidFill>
              </a:rPr>
              <a:t>Does it not seem to you like Nothing?</a:t>
            </a:r>
            <a:r>
              <a:rPr lang="en-AU" sz="3600" b="1" dirty="0" smtClean="0"/>
              <a:t>”</a:t>
            </a:r>
            <a:r>
              <a:rPr lang="zh-CN" altLang="en-US" sz="3600" b="1" dirty="0" smtClean="0"/>
              <a:t> </a:t>
            </a:r>
            <a:r>
              <a:rPr lang="en-US" altLang="zh-CN" sz="3600" b="1" dirty="0"/>
              <a:t>(Hag </a:t>
            </a:r>
            <a:r>
              <a:rPr lang="en-US" altLang="zh-CN" sz="3600" b="1" dirty="0" smtClean="0"/>
              <a:t>2:3)</a:t>
            </a:r>
            <a:endParaRPr lang="en-AU" sz="3600" b="1" dirty="0"/>
          </a:p>
        </p:txBody>
      </p:sp>
    </p:spTree>
    <p:extLst>
      <p:ext uri="{BB962C8B-B14F-4D97-AF65-F5344CB8AC3E}">
        <p14:creationId xmlns="" xmlns:p14="http://schemas.microsoft.com/office/powerpoint/2010/main" val="168313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61248" cy="990600"/>
          </a:xfrm>
        </p:spPr>
        <p:txBody>
          <a:bodyPr>
            <a:normAutofit/>
          </a:bodyPr>
          <a:lstStyle/>
          <a:p>
            <a:pPr algn="l"/>
            <a:r>
              <a:rPr lang="en-US" altLang="zh-CN" b="1" dirty="0" smtClean="0">
                <a:solidFill>
                  <a:schemeClr val="accent1"/>
                </a:solidFill>
              </a:rPr>
              <a:t>2)</a:t>
            </a:r>
            <a:r>
              <a:rPr lang="en-US" altLang="zh-CN" b="1" dirty="0" smtClean="0">
                <a:solidFill>
                  <a:schemeClr val="accent1"/>
                </a:solidFill>
              </a:rPr>
              <a:t>	There</a:t>
            </a:r>
            <a:r>
              <a:rPr lang="zh-CN" altLang="en-US" b="1" dirty="0" smtClean="0">
                <a:solidFill>
                  <a:schemeClr val="accent1"/>
                </a:solidFill>
              </a:rPr>
              <a:t> </a:t>
            </a:r>
            <a:r>
              <a:rPr lang="en-US" altLang="zh-CN" b="1" dirty="0" smtClean="0">
                <a:solidFill>
                  <a:schemeClr val="accent1"/>
                </a:solidFill>
              </a:rPr>
              <a:t>was encouragement</a:t>
            </a:r>
            <a:endParaRPr lang="en-AU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7926572" cy="464820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altLang="zh-CN" sz="3600" b="1" dirty="0" smtClean="0">
                <a:sym typeface="Wingdings"/>
              </a:rPr>
              <a:t></a:t>
            </a:r>
            <a:r>
              <a:rPr lang="en-AU" altLang="zh-CN" sz="3600" b="1" dirty="0" smtClean="0"/>
              <a:t>God </a:t>
            </a:r>
            <a:r>
              <a:rPr lang="en-AU" altLang="zh-CN" sz="3600" b="1" dirty="0" smtClean="0"/>
              <a:t>sent His </a:t>
            </a:r>
            <a:r>
              <a:rPr lang="en-AU" altLang="zh-CN" sz="3600" b="1" dirty="0" smtClean="0">
                <a:solidFill>
                  <a:srgbClr val="FF0000"/>
                </a:solidFill>
              </a:rPr>
              <a:t>messenger </a:t>
            </a:r>
          </a:p>
          <a:p>
            <a:pPr>
              <a:buNone/>
            </a:pPr>
            <a:r>
              <a:rPr lang="en-AU" altLang="zh-CN" sz="3600" b="1" dirty="0" smtClean="0"/>
              <a:t>	</a:t>
            </a:r>
            <a:r>
              <a:rPr lang="en-AU" altLang="zh-CN" sz="3600" b="1" dirty="0" smtClean="0"/>
              <a:t>	</a:t>
            </a:r>
            <a:r>
              <a:rPr lang="en-AU" altLang="zh-CN" sz="3600" b="1" dirty="0" smtClean="0"/>
              <a:t>with His </a:t>
            </a:r>
            <a:r>
              <a:rPr lang="en-AU" altLang="zh-CN" sz="3600" b="1" dirty="0" smtClean="0">
                <a:solidFill>
                  <a:srgbClr val="FF0000"/>
                </a:solidFill>
              </a:rPr>
              <a:t>message!</a:t>
            </a:r>
          </a:p>
          <a:p>
            <a:pPr>
              <a:buNone/>
            </a:pPr>
            <a:endParaRPr lang="en-AU" altLang="zh-CN" sz="3600" b="1" dirty="0" smtClean="0"/>
          </a:p>
          <a:p>
            <a:pPr>
              <a:buNone/>
            </a:pPr>
            <a:r>
              <a:rPr lang="en-US" altLang="zh-CN" sz="2800" b="1" dirty="0" smtClean="0"/>
              <a:t>Verse 4:</a:t>
            </a:r>
            <a:endParaRPr lang="en-US" altLang="zh-CN" sz="2800" b="1" dirty="0" smtClean="0"/>
          </a:p>
          <a:p>
            <a:pPr>
              <a:buNone/>
            </a:pPr>
            <a:r>
              <a:rPr lang="en-AU" sz="3600" b="1" dirty="0" smtClean="0">
                <a:solidFill>
                  <a:schemeClr val="tx2">
                    <a:lumMod val="75000"/>
                  </a:schemeClr>
                </a:solidFill>
              </a:rPr>
              <a:t>“</a:t>
            </a:r>
            <a:r>
              <a:rPr lang="en-A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strong</a:t>
            </a:r>
            <a:r>
              <a:rPr lang="en-AU" sz="3600" b="1" dirty="0" smtClean="0">
                <a:solidFill>
                  <a:schemeClr val="tx2">
                    <a:lumMod val="75000"/>
                  </a:schemeClr>
                </a:solidFill>
              </a:rPr>
              <a:t>, all you people of the land, </a:t>
            </a:r>
            <a:r>
              <a:rPr lang="en-A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work</a:t>
            </a:r>
            <a:r>
              <a:rPr lang="en-AU" sz="3600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en-AU" sz="3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A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A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en-A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am with you</a:t>
            </a:r>
            <a:r>
              <a:rPr lang="en-AU" sz="3600" b="1" dirty="0" smtClean="0">
                <a:solidFill>
                  <a:schemeClr val="tx2">
                    <a:lumMod val="75000"/>
                  </a:schemeClr>
                </a:solidFill>
              </a:rPr>
              <a:t>, declares the Lord Almighty.”</a:t>
            </a:r>
          </a:p>
        </p:txBody>
      </p:sp>
      <p:pic>
        <p:nvPicPr>
          <p:cNvPr id="5" name="Picture 4" descr="http://www.goodsalt.com/view/haggai-pleads-for-the-rebuilding-of-the-temple-GoodSalt-stdas057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524000"/>
            <a:ext cx="19050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77718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343900" cy="838200"/>
          </a:xfrm>
        </p:spPr>
        <p:txBody>
          <a:bodyPr>
            <a:normAutofit/>
          </a:bodyPr>
          <a:lstStyle/>
          <a:p>
            <a:pPr algn="l"/>
            <a:r>
              <a:rPr lang="en-US" altLang="zh-CN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</a:t>
            </a:r>
            <a:r>
              <a:rPr lang="en-US" altLang="zh-CN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There</a:t>
            </a:r>
            <a:r>
              <a:rPr lang="zh-CN" alt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fulfillment	</a:t>
            </a:r>
            <a:endParaRPr lang="en-AU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438400"/>
            <a:ext cx="5318937" cy="2316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3200" b="1" dirty="0" smtClean="0"/>
              <a:t>“The </a:t>
            </a:r>
            <a:r>
              <a:rPr lang="en-A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glory</a:t>
            </a:r>
            <a:r>
              <a:rPr lang="en-AU" sz="3200" b="1" dirty="0" smtClean="0"/>
              <a:t> of this present house will be greater than the glory of the former house.”</a:t>
            </a:r>
            <a:endParaRPr lang="en-A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https://encrypted-tbn0.gstatic.com/images?q=tbn:ANd9GcTjZG8kBz4xzPVltc9u5fT7t6k1W1h5NLnTFs9wOmC2M4du47ULGA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62200"/>
            <a:ext cx="2667000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408729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026" name="Picture 2" descr="C:\Users\johfu\Desktop\IsraelPhotos\第五天  (2012.5.20)\1. 圣殿\IMG_100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0169" r="2119"/>
          <a:stretch>
            <a:fillRect/>
          </a:stretch>
        </p:blipFill>
        <p:spPr bwMode="auto">
          <a:xfrm>
            <a:off x="304800" y="762000"/>
            <a:ext cx="4953000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johfu\Desktop\IsraelPhotos\第五天  (2012.5.20)\1. 圣殿\IMG_1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505200"/>
            <a:ext cx="3320383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johfu\Desktop\IsraelPhotos\第四天  (2012.5.19)\2. 在橄榄山上\IMG_07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685800"/>
            <a:ext cx="3048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214</TotalTime>
  <Words>388</Words>
  <Application>Microsoft Office PowerPoint</Application>
  <PresentationFormat>On-screen Show (4:3)</PresentationFormat>
  <Paragraphs>54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Median</vt:lpstr>
      <vt:lpstr>The Coming glory of God’s House</vt:lpstr>
      <vt:lpstr>Our Need</vt:lpstr>
      <vt:lpstr>Haggai 2:1-9</vt:lpstr>
      <vt:lpstr>The Context of Haggai</vt:lpstr>
      <vt:lpstr>1) There was disappointment</vt:lpstr>
      <vt:lpstr>Slide 6</vt:lpstr>
      <vt:lpstr>2) There was encouragement</vt:lpstr>
      <vt:lpstr>3) There was fulfillment </vt:lpstr>
      <vt:lpstr>Slide 9</vt:lpstr>
      <vt:lpstr>A Great Prophecy!</vt:lpstr>
      <vt:lpstr>The Coming of the Lord Jesus！</vt:lpstr>
      <vt:lpstr>Church of the Holy Sepulchre</vt:lpstr>
      <vt:lpstr>Gospel of John</vt:lpstr>
      <vt:lpstr>The Glory of the New Temple</vt:lpstr>
      <vt:lpstr>Application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新殿的荣耀</dc:title>
  <dc:creator>Joh</dc:creator>
  <cp:lastModifiedBy>johfu</cp:lastModifiedBy>
  <cp:revision>41</cp:revision>
  <dcterms:created xsi:type="dcterms:W3CDTF">2006-08-16T00:00:00Z</dcterms:created>
  <dcterms:modified xsi:type="dcterms:W3CDTF">2012-10-06T22:21:19Z</dcterms:modified>
</cp:coreProperties>
</file>