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6" r:id="rId4"/>
    <p:sldId id="262" r:id="rId5"/>
    <p:sldId id="263" r:id="rId6"/>
    <p:sldId id="265" r:id="rId7"/>
    <p:sldId id="267" r:id="rId8"/>
    <p:sldId id="261" r:id="rId9"/>
    <p:sldId id="260" r:id="rId10"/>
    <p:sldId id="258" r:id="rId11"/>
    <p:sldId id="264" r:id="rId12"/>
    <p:sldId id="268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03785-138F-4C31-913A-9E662173078E}" type="datetimeFigureOut">
              <a:rPr lang="en-SG"/>
              <a:pPr>
                <a:defRPr/>
              </a:pPr>
              <a:t>28/10/2012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DAE08-32B1-4837-874C-F8D7243D3A54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A30E8-24BE-4FEC-9757-540735332118}" type="datetimeFigureOut">
              <a:rPr lang="en-SG"/>
              <a:pPr>
                <a:defRPr/>
              </a:pPr>
              <a:t>28/10/2012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DEF15-D8BB-4AFC-947B-03F6B66A6EDE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21D7F-FD18-4F1E-8D0B-AA66AB75E600}" type="datetimeFigureOut">
              <a:rPr lang="en-SG"/>
              <a:pPr>
                <a:defRPr/>
              </a:pPr>
              <a:t>28/10/2012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C6E5A-9B72-47B6-8618-3D870FBB1248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EF437-2090-482A-BEBC-9AE9C27F9606}" type="datetimeFigureOut">
              <a:rPr lang="en-SG"/>
              <a:pPr>
                <a:defRPr/>
              </a:pPr>
              <a:t>28/10/2012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00397-1468-49D3-8C31-FE4529D18CDF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CB976-3254-4C8D-8F1B-37A7DA78CAFD}" type="datetimeFigureOut">
              <a:rPr lang="en-SG"/>
              <a:pPr>
                <a:defRPr/>
              </a:pPr>
              <a:t>28/10/2012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F5AEB1-1DDA-45A5-B6B6-98688F25B650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E207B-F4FE-45D7-9A37-42E54FB335ED}" type="datetimeFigureOut">
              <a:rPr lang="en-SG"/>
              <a:pPr>
                <a:defRPr/>
              </a:pPr>
              <a:t>28/10/2012</a:t>
            </a:fld>
            <a:endParaRPr lang="en-SG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BDB236-AC0A-4B70-BA6E-A82B73D6B8E5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563E6-B39B-4922-8A37-94E609AB25FC}" type="datetimeFigureOut">
              <a:rPr lang="en-SG"/>
              <a:pPr>
                <a:defRPr/>
              </a:pPr>
              <a:t>28/10/2012</a:t>
            </a:fld>
            <a:endParaRPr lang="en-SG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15683-B547-451A-80DA-C509C059BBA1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5F1472-16CC-4198-A224-A89F75C7DAAC}" type="datetimeFigureOut">
              <a:rPr lang="en-SG"/>
              <a:pPr>
                <a:defRPr/>
              </a:pPr>
              <a:t>28/10/2012</a:t>
            </a:fld>
            <a:endParaRPr lang="en-SG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F433B-5BC0-455D-95AB-3EE4496CD64E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7BFD5-346A-4C59-980E-4A883653F3EA}" type="datetimeFigureOut">
              <a:rPr lang="en-SG"/>
              <a:pPr>
                <a:defRPr/>
              </a:pPr>
              <a:t>28/10/2012</a:t>
            </a:fld>
            <a:endParaRPr lang="en-SG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76077-6C06-4335-9AA9-5E80275299FA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7609D3-C3C7-40DF-9B0B-6EC2D632D12F}" type="datetimeFigureOut">
              <a:rPr lang="en-SG"/>
              <a:pPr>
                <a:defRPr/>
              </a:pPr>
              <a:t>28/10/2012</a:t>
            </a:fld>
            <a:endParaRPr lang="en-SG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CFBD8-B610-4662-8568-C3495D25E052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SG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8E42C-E6A1-479E-B991-67ABD4304AB4}" type="datetimeFigureOut">
              <a:rPr lang="en-SG"/>
              <a:pPr>
                <a:defRPr/>
              </a:pPr>
              <a:t>28/10/2012</a:t>
            </a:fld>
            <a:endParaRPr lang="en-SG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2C71A-DE56-4FC3-82E3-EBF54836A5D5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SG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3041F9E-2244-4083-AEB9-2B1CF8B7790F}" type="datetimeFigureOut">
              <a:rPr lang="en-SG"/>
              <a:pPr>
                <a:defRPr/>
              </a:pPr>
              <a:t>28/10/2012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6EE7142-4DCB-47DD-860C-E10755A4DF98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 smtClean="0"/>
          </a:p>
        </p:txBody>
      </p:sp>
      <p:sp>
        <p:nvSpPr>
          <p:cNvPr id="13314" name="Content Placeholder 2"/>
          <p:cNvSpPr>
            <a:spLocks noGrp="1"/>
          </p:cNvSpPr>
          <p:nvPr>
            <p:ph idx="1"/>
          </p:nvPr>
        </p:nvSpPr>
        <p:spPr>
          <a:xfrm>
            <a:off x="468313" y="260350"/>
            <a:ext cx="8229600" cy="6121400"/>
          </a:xfrm>
        </p:spPr>
        <p:txBody>
          <a:bodyPr/>
          <a:lstStyle/>
          <a:p>
            <a:endParaRPr lang="en-SG" sz="4000" b="1" u="sng" smtClean="0">
              <a:solidFill>
                <a:srgbClr val="FFFF00"/>
              </a:solidFill>
            </a:endParaRPr>
          </a:p>
          <a:p>
            <a:r>
              <a:rPr lang="en-SG" sz="4000" b="1" u="sng" smtClean="0">
                <a:solidFill>
                  <a:srgbClr val="FFFF00"/>
                </a:solidFill>
              </a:rPr>
              <a:t>The heart of God; The Christian’s Mission</a:t>
            </a:r>
            <a:endParaRPr lang="en-SG" sz="400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 smtClean="0"/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SG" smtClean="0"/>
          </a:p>
        </p:txBody>
      </p:sp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43075" y="0"/>
            <a:ext cx="56578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7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260350"/>
            <a:ext cx="8642350" cy="6481763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SG" sz="4000" dirty="0">
                <a:solidFill>
                  <a:srgbClr val="FFFF00"/>
                </a:solidFill>
              </a:rPr>
              <a:t> </a:t>
            </a:r>
            <a:r>
              <a:rPr lang="en-SG" sz="4000" dirty="0" smtClean="0">
                <a:solidFill>
                  <a:srgbClr val="FFFF00"/>
                </a:solidFill>
              </a:rPr>
              <a:t>  </a:t>
            </a:r>
            <a:r>
              <a:rPr lang="en-SG" sz="4000" b="1" u="sng" dirty="0" smtClean="0">
                <a:solidFill>
                  <a:srgbClr val="FFFF00"/>
                </a:solidFill>
              </a:rPr>
              <a:t>The </a:t>
            </a:r>
            <a:r>
              <a:rPr lang="en-SG" sz="4000" b="1" u="sng" dirty="0">
                <a:solidFill>
                  <a:srgbClr val="FFFF00"/>
                </a:solidFill>
              </a:rPr>
              <a:t>heart of </a:t>
            </a:r>
            <a:r>
              <a:rPr lang="en-SG" sz="4000" b="1" u="sng" dirty="0" smtClean="0">
                <a:solidFill>
                  <a:srgbClr val="FFFF00"/>
                </a:solidFill>
              </a:rPr>
              <a:t>God</a:t>
            </a:r>
            <a:endParaRPr lang="en-SG" sz="4000" dirty="0" smtClean="0">
              <a:solidFill>
                <a:srgbClr val="FFFF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SG" sz="4000" dirty="0" smtClean="0">
                <a:solidFill>
                  <a:srgbClr val="FFFF00"/>
                </a:solidFill>
              </a:rPr>
              <a:t>While </a:t>
            </a:r>
            <a:r>
              <a:rPr lang="en-SG" sz="4000" dirty="0">
                <a:solidFill>
                  <a:srgbClr val="FFFF00"/>
                </a:solidFill>
              </a:rPr>
              <a:t>we are not all called to be </a:t>
            </a:r>
            <a:r>
              <a:rPr lang="en-SG" sz="4000" u="sng" dirty="0">
                <a:solidFill>
                  <a:srgbClr val="FFFF00"/>
                </a:solidFill>
              </a:rPr>
              <a:t>missionaries</a:t>
            </a:r>
            <a:r>
              <a:rPr lang="en-SG" sz="4000" dirty="0">
                <a:solidFill>
                  <a:srgbClr val="FFFF00"/>
                </a:solidFill>
              </a:rPr>
              <a:t>, we can all be involved with </a:t>
            </a:r>
            <a:r>
              <a:rPr lang="en-SG" sz="4000" u="sng" dirty="0">
                <a:solidFill>
                  <a:srgbClr val="FFFF00"/>
                </a:solidFill>
              </a:rPr>
              <a:t>missions</a:t>
            </a:r>
            <a:r>
              <a:rPr lang="en-SG" sz="4000" dirty="0" smtClean="0">
                <a:solidFill>
                  <a:srgbClr val="FFFF00"/>
                </a:solidFill>
              </a:rPr>
              <a:t>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SG" sz="4000" dirty="0" smtClean="0">
              <a:solidFill>
                <a:srgbClr val="FFFF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SG" sz="4000" dirty="0" smtClean="0">
                <a:solidFill>
                  <a:srgbClr val="FFFF00"/>
                </a:solidFill>
              </a:rPr>
              <a:t>Our </a:t>
            </a:r>
            <a:r>
              <a:rPr lang="en-SG" sz="4000" dirty="0">
                <a:solidFill>
                  <a:srgbClr val="FFFF00"/>
                </a:solidFill>
              </a:rPr>
              <a:t>mission field consists of </a:t>
            </a:r>
            <a:r>
              <a:rPr lang="en-SG" sz="4000" u="sng" dirty="0">
                <a:solidFill>
                  <a:srgbClr val="FFFF00"/>
                </a:solidFill>
              </a:rPr>
              <a:t>people/s</a:t>
            </a:r>
            <a:r>
              <a:rPr lang="en-SG" sz="4000" dirty="0">
                <a:solidFill>
                  <a:srgbClr val="FFFF00"/>
                </a:solidFill>
              </a:rPr>
              <a:t> in need of redemption. God has placed them along our </a:t>
            </a:r>
            <a:r>
              <a:rPr lang="en-SG" sz="4000" u="sng" dirty="0">
                <a:solidFill>
                  <a:srgbClr val="FFFF00"/>
                </a:solidFill>
              </a:rPr>
              <a:t>life’s path</a:t>
            </a:r>
            <a:r>
              <a:rPr lang="en-SG" sz="4000" dirty="0">
                <a:solidFill>
                  <a:srgbClr val="FFFF00"/>
                </a:solidFill>
              </a:rPr>
              <a:t>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SG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597535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SG" sz="4000" dirty="0" smtClean="0">
              <a:solidFill>
                <a:srgbClr val="FFFF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SG" sz="4000" dirty="0" smtClean="0">
                <a:solidFill>
                  <a:srgbClr val="FFFF00"/>
                </a:solidFill>
              </a:rPr>
              <a:t>1</a:t>
            </a:r>
            <a:r>
              <a:rPr lang="en-SG" sz="4000" dirty="0">
                <a:solidFill>
                  <a:srgbClr val="FFFF00"/>
                </a:solidFill>
              </a:rPr>
              <a:t>)	Missions are ministries of mercy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SG" sz="4000" dirty="0" smtClean="0">
              <a:solidFill>
                <a:srgbClr val="FFFF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SG" sz="4000" dirty="0" smtClean="0">
                <a:solidFill>
                  <a:srgbClr val="FFFF00"/>
                </a:solidFill>
              </a:rPr>
              <a:t>2</a:t>
            </a:r>
            <a:r>
              <a:rPr lang="en-SG" sz="4000" dirty="0">
                <a:solidFill>
                  <a:srgbClr val="FFFF00"/>
                </a:solidFill>
              </a:rPr>
              <a:t>)	The redemption of man is the </a:t>
            </a:r>
            <a:r>
              <a:rPr lang="en-SG" sz="4000" dirty="0" smtClean="0">
                <a:solidFill>
                  <a:srgbClr val="FFFF00"/>
                </a:solidFill>
              </a:rPr>
              <a:t>heart </a:t>
            </a:r>
            <a:r>
              <a:rPr lang="en-SG" sz="4000" dirty="0">
                <a:solidFill>
                  <a:srgbClr val="FFFF00"/>
                </a:solidFill>
              </a:rPr>
              <a:t>of God</a:t>
            </a:r>
            <a:r>
              <a:rPr lang="en-SG" sz="4000" dirty="0" smtClean="0">
                <a:solidFill>
                  <a:srgbClr val="FFFF00"/>
                </a:solidFill>
              </a:rPr>
              <a:t>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SG" sz="4000" dirty="0">
              <a:solidFill>
                <a:srgbClr val="FFFF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SG" sz="4000" dirty="0">
                <a:solidFill>
                  <a:srgbClr val="FFFF00"/>
                </a:solidFill>
              </a:rPr>
              <a:t>3)	The redeemed are expected to be involved in missions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SG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 smtClean="0"/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SG" smtClean="0"/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333375"/>
            <a:ext cx="9156700" cy="619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 smtClean="0"/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SG" smtClean="0"/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8275"/>
            <a:ext cx="9113838" cy="650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7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260350"/>
            <a:ext cx="8497887" cy="6858000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SG" sz="4000" dirty="0" smtClean="0">
                <a:solidFill>
                  <a:srgbClr val="FFFF00"/>
                </a:solidFill>
              </a:rPr>
              <a:t>   </a:t>
            </a:r>
            <a:r>
              <a:rPr lang="en-SG" sz="4000" b="1" u="sng" dirty="0" smtClean="0">
                <a:solidFill>
                  <a:srgbClr val="FFFF00"/>
                </a:solidFill>
              </a:rPr>
              <a:t>Back </a:t>
            </a:r>
            <a:r>
              <a:rPr lang="en-SG" sz="4000" b="1" u="sng" dirty="0">
                <a:solidFill>
                  <a:srgbClr val="FFFF00"/>
                </a:solidFill>
              </a:rPr>
              <a:t>to Genesis</a:t>
            </a:r>
            <a:endParaRPr lang="en-SG" sz="4000" dirty="0">
              <a:solidFill>
                <a:srgbClr val="FFFF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SG" sz="4000" dirty="0">
                <a:solidFill>
                  <a:srgbClr val="FFFF00"/>
                </a:solidFill>
              </a:rPr>
              <a:t>When God created the world, He created all things </a:t>
            </a:r>
            <a:r>
              <a:rPr lang="en-SG" sz="4000" u="sng" dirty="0">
                <a:solidFill>
                  <a:srgbClr val="FFFF00"/>
                </a:solidFill>
              </a:rPr>
              <a:t>good</a:t>
            </a:r>
            <a:r>
              <a:rPr lang="en-SG" sz="4000" dirty="0" smtClean="0">
                <a:solidFill>
                  <a:srgbClr val="FFFF00"/>
                </a:solidFill>
              </a:rPr>
              <a:t>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SG" sz="4000" dirty="0" smtClean="0">
              <a:solidFill>
                <a:srgbClr val="FFFF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SG" sz="4000" dirty="0" smtClean="0">
                <a:solidFill>
                  <a:srgbClr val="FFFF00"/>
                </a:solidFill>
              </a:rPr>
              <a:t>When </a:t>
            </a:r>
            <a:r>
              <a:rPr lang="en-SG" sz="4000" dirty="0">
                <a:solidFill>
                  <a:srgbClr val="FFFF00"/>
                </a:solidFill>
              </a:rPr>
              <a:t>Adam and Eve </a:t>
            </a:r>
            <a:r>
              <a:rPr lang="en-SG" sz="4000" u="sng" dirty="0">
                <a:solidFill>
                  <a:srgbClr val="FFFF00"/>
                </a:solidFill>
              </a:rPr>
              <a:t>sinned</a:t>
            </a:r>
            <a:r>
              <a:rPr lang="en-SG" sz="4000" dirty="0">
                <a:solidFill>
                  <a:srgbClr val="FFFF00"/>
                </a:solidFill>
              </a:rPr>
              <a:t>, the whole of creation was subject to </a:t>
            </a:r>
            <a:r>
              <a:rPr lang="en-SG" sz="4000" u="sng" dirty="0">
                <a:solidFill>
                  <a:srgbClr val="FFFF00"/>
                </a:solidFill>
              </a:rPr>
              <a:t>corruption</a:t>
            </a:r>
            <a:r>
              <a:rPr lang="en-SG" sz="4000" dirty="0" smtClean="0">
                <a:solidFill>
                  <a:srgbClr val="FFFF00"/>
                </a:solidFill>
              </a:rPr>
              <a:t>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SG" sz="5200" dirty="0">
              <a:solidFill>
                <a:srgbClr val="FFFF00"/>
              </a:solidFill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SG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 smtClean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1750"/>
            <a:ext cx="457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84700" y="17463"/>
            <a:ext cx="4559300" cy="6886575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 smtClean="0"/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SG" smtClean="0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3813"/>
            <a:ext cx="9144000" cy="678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7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260350"/>
            <a:ext cx="8497887" cy="6858000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SG" sz="5200" dirty="0" smtClean="0">
                <a:solidFill>
                  <a:srgbClr val="FFFF00"/>
                </a:solidFill>
              </a:rPr>
              <a:t>   </a:t>
            </a:r>
            <a:r>
              <a:rPr lang="en-SG" sz="4000" b="1" u="sng" dirty="0" smtClean="0">
                <a:solidFill>
                  <a:srgbClr val="FFFF00"/>
                </a:solidFill>
              </a:rPr>
              <a:t>Back </a:t>
            </a:r>
            <a:r>
              <a:rPr lang="en-SG" sz="4000" b="1" u="sng" dirty="0">
                <a:solidFill>
                  <a:srgbClr val="FFFF00"/>
                </a:solidFill>
              </a:rPr>
              <a:t>to Genesis</a:t>
            </a:r>
            <a:endParaRPr lang="en-SG" sz="4000" dirty="0">
              <a:solidFill>
                <a:srgbClr val="FFFF00"/>
              </a:solidFill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SG" sz="4000" dirty="0">
              <a:solidFill>
                <a:srgbClr val="FFFF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SG" sz="4000" dirty="0" smtClean="0">
                <a:solidFill>
                  <a:srgbClr val="FFFF00"/>
                </a:solidFill>
              </a:rPr>
              <a:t>Creation was subject to the bondage of decay and is awaiting </a:t>
            </a:r>
            <a:r>
              <a:rPr lang="en-SG" sz="4000" u="sng" dirty="0" smtClean="0">
                <a:solidFill>
                  <a:srgbClr val="FFFF00"/>
                </a:solidFill>
              </a:rPr>
              <a:t>liberation</a:t>
            </a:r>
            <a:r>
              <a:rPr lang="en-SG" sz="4000" dirty="0" smtClean="0">
                <a:solidFill>
                  <a:srgbClr val="FFFF00"/>
                </a:solidFill>
              </a:rPr>
              <a:t> along with the </a:t>
            </a:r>
            <a:r>
              <a:rPr lang="en-SG" sz="4000" u="sng" dirty="0" smtClean="0">
                <a:solidFill>
                  <a:srgbClr val="FFFF00"/>
                </a:solidFill>
              </a:rPr>
              <a:t>redemption</a:t>
            </a:r>
            <a:r>
              <a:rPr lang="en-SG" sz="4000" dirty="0" smtClean="0">
                <a:solidFill>
                  <a:srgbClr val="FFFF00"/>
                </a:solidFill>
              </a:rPr>
              <a:t> of the children of God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SG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7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188913"/>
            <a:ext cx="8640763" cy="6669087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SG" sz="4000" dirty="0" smtClean="0">
                <a:solidFill>
                  <a:srgbClr val="FFFF00"/>
                </a:solidFill>
              </a:rPr>
              <a:t>   </a:t>
            </a:r>
            <a:r>
              <a:rPr lang="en-SG" sz="4000" b="1" u="sng" dirty="0" smtClean="0">
                <a:solidFill>
                  <a:srgbClr val="FFFF00"/>
                </a:solidFill>
              </a:rPr>
              <a:t>The </a:t>
            </a:r>
            <a:r>
              <a:rPr lang="en-SG" sz="4000" b="1" u="sng" dirty="0">
                <a:solidFill>
                  <a:srgbClr val="FFFF00"/>
                </a:solidFill>
              </a:rPr>
              <a:t>Current state </a:t>
            </a:r>
            <a:endParaRPr lang="en-SG" sz="4000" dirty="0">
              <a:solidFill>
                <a:srgbClr val="FFFF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SG" sz="4000" dirty="0">
                <a:solidFill>
                  <a:srgbClr val="FFFF00"/>
                </a:solidFill>
              </a:rPr>
              <a:t>The physical effect of corruption on man -  </a:t>
            </a:r>
            <a:r>
              <a:rPr lang="en-SG" sz="4000" u="sng" dirty="0">
                <a:solidFill>
                  <a:srgbClr val="FFFF00"/>
                </a:solidFill>
              </a:rPr>
              <a:t>deformity</a:t>
            </a:r>
            <a:r>
              <a:rPr lang="en-SG" sz="4000" dirty="0">
                <a:solidFill>
                  <a:srgbClr val="FFFF00"/>
                </a:solidFill>
              </a:rPr>
              <a:t> and </a:t>
            </a:r>
            <a:r>
              <a:rPr lang="en-SG" sz="4000" u="sng" dirty="0" smtClean="0">
                <a:solidFill>
                  <a:srgbClr val="FFFF00"/>
                </a:solidFill>
              </a:rPr>
              <a:t>infirmity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SG" sz="4000" dirty="0">
              <a:solidFill>
                <a:srgbClr val="FFFF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SG" sz="4000" dirty="0">
                <a:solidFill>
                  <a:srgbClr val="FFFF00"/>
                </a:solidFill>
              </a:rPr>
              <a:t>The spiritual effect of corruption on man - </a:t>
            </a:r>
            <a:r>
              <a:rPr lang="en-SG" sz="4000" u="sng" dirty="0">
                <a:solidFill>
                  <a:srgbClr val="FFFF00"/>
                </a:solidFill>
              </a:rPr>
              <a:t>futility</a:t>
            </a:r>
            <a:r>
              <a:rPr lang="en-SG" sz="4000" dirty="0">
                <a:solidFill>
                  <a:srgbClr val="FFFF00"/>
                </a:solidFill>
              </a:rPr>
              <a:t> of life and </a:t>
            </a:r>
            <a:r>
              <a:rPr lang="en-SG" sz="4000" u="sng" dirty="0">
                <a:solidFill>
                  <a:srgbClr val="FFFF00"/>
                </a:solidFill>
              </a:rPr>
              <a:t>bondage</a:t>
            </a:r>
            <a:r>
              <a:rPr lang="en-SG" sz="4000" dirty="0">
                <a:solidFill>
                  <a:srgbClr val="FFFF00"/>
                </a:solidFill>
              </a:rPr>
              <a:t> to sin.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7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260350"/>
            <a:ext cx="8642350" cy="6481763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SG" sz="4000" b="1" dirty="0">
                <a:solidFill>
                  <a:srgbClr val="FFFF00"/>
                </a:solidFill>
              </a:rPr>
              <a:t> </a:t>
            </a:r>
            <a:r>
              <a:rPr lang="en-SG" sz="4000" b="1" dirty="0" smtClean="0">
                <a:solidFill>
                  <a:srgbClr val="FFFF00"/>
                </a:solidFill>
              </a:rPr>
              <a:t>  </a:t>
            </a:r>
            <a:r>
              <a:rPr lang="en-SG" sz="4000" b="1" u="sng" dirty="0" smtClean="0">
                <a:solidFill>
                  <a:srgbClr val="FFFF00"/>
                </a:solidFill>
              </a:rPr>
              <a:t>The </a:t>
            </a:r>
            <a:r>
              <a:rPr lang="en-SG" sz="4000" b="1" u="sng" dirty="0">
                <a:solidFill>
                  <a:srgbClr val="FFFF00"/>
                </a:solidFill>
              </a:rPr>
              <a:t>heart of God</a:t>
            </a:r>
            <a:endParaRPr lang="en-SG" sz="4000" dirty="0">
              <a:solidFill>
                <a:srgbClr val="FFFF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SG" sz="4000" dirty="0">
                <a:solidFill>
                  <a:srgbClr val="FFFF00"/>
                </a:solidFill>
              </a:rPr>
              <a:t>The heart of God is the </a:t>
            </a:r>
            <a:r>
              <a:rPr lang="en-SG" sz="4000" u="sng" dirty="0">
                <a:solidFill>
                  <a:srgbClr val="FFFF00"/>
                </a:solidFill>
              </a:rPr>
              <a:t>redemption</a:t>
            </a:r>
            <a:r>
              <a:rPr lang="en-SG" sz="4000" dirty="0">
                <a:solidFill>
                  <a:srgbClr val="FFFF00"/>
                </a:solidFill>
              </a:rPr>
              <a:t> of a corrupt mankind to Himself</a:t>
            </a:r>
            <a:r>
              <a:rPr lang="en-SG" sz="4000" dirty="0" smtClean="0">
                <a:solidFill>
                  <a:srgbClr val="FFFF00"/>
                </a:solidFill>
              </a:rPr>
              <a:t>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SG" sz="4000" dirty="0">
              <a:solidFill>
                <a:srgbClr val="FFFF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SG" sz="4000" dirty="0" smtClean="0">
                <a:solidFill>
                  <a:srgbClr val="FFFF00"/>
                </a:solidFill>
              </a:rPr>
              <a:t>Missions are ministries of </a:t>
            </a:r>
            <a:r>
              <a:rPr lang="en-SG" sz="4000" u="sng" dirty="0" smtClean="0">
                <a:solidFill>
                  <a:srgbClr val="FFFF00"/>
                </a:solidFill>
              </a:rPr>
              <a:t>mercy.</a:t>
            </a:r>
            <a:endParaRPr lang="en-SG" sz="4000" dirty="0" smtClean="0">
              <a:solidFill>
                <a:srgbClr val="FFFF00"/>
              </a:solidFill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SG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</TotalTime>
  <Words>170</Words>
  <Application>Microsoft Office PowerPoint</Application>
  <PresentationFormat>On-screen Show (4:3)</PresentationFormat>
  <Paragraphs>27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Calibri</vt:lpstr>
      <vt:lpstr>Arial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Nancy Jarrott</cp:lastModifiedBy>
  <cp:revision>13</cp:revision>
  <dcterms:created xsi:type="dcterms:W3CDTF">2012-10-12T10:21:59Z</dcterms:created>
  <dcterms:modified xsi:type="dcterms:W3CDTF">2012-10-28T06:56:45Z</dcterms:modified>
</cp:coreProperties>
</file>