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72" r:id="rId5"/>
    <p:sldId id="263" r:id="rId6"/>
    <p:sldId id="269" r:id="rId7"/>
    <p:sldId id="27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72B9D-8BE5-4EC8-BD59-CECC533088EB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E3A92-117D-42C5-87B6-BDCABCF0F26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240DD-E9AB-4E2C-B2FF-821C78C5A0DB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A9053-EDC4-4753-98B0-0A1D3DF72EE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0CB67-FDFF-4354-AAE3-71A3B15A0BED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4A4C8-CFD3-45CC-B9B5-CF85CAAE056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F99FD-E838-4324-8F6A-7A1E02B7C0A7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9B3FC-35BD-463A-B895-661D0759E0C1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D7E01-BDCF-4187-A270-6776DF7119F2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24C26-738D-4235-80B9-2F03D041D34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680B6-2559-40BA-B9F8-3D14C3D03A66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20FAC-56A5-45CE-8CBB-FBD5B07548ED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5B8DE-6CEF-49B8-9940-57067BCFDB35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2AA7-3D7A-46BF-BDD2-022B9AFA714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1FC81-B755-4DDB-80B0-347F66A22D57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0E0D5-1373-417B-961C-4DA5ABD70EE4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2A8BD-56F3-4DBC-8A93-20C91C55CCDB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DD21B-3C59-47E3-BFD7-A8A716FD439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5601-2F29-4515-B21C-495294B79504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F95B9-96BF-44EF-B661-CA91B5B9525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99F2E-F2C5-43C5-995E-5812B7D8B9F9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50A8-5FD7-49CE-85F1-40B4AEEF5D6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S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041968-9D25-4ED5-8FAE-E72B6E306D44}" type="datetimeFigureOut">
              <a:rPr lang="en-SG"/>
              <a:pPr>
                <a:defRPr/>
              </a:pPr>
              <a:t>26/11/2012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C93755-E3DB-4519-8676-CB1129EACD8F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5"/>
            <a:ext cx="10234613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50825" y="1685925"/>
            <a:ext cx="8893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 Warning against Unbelief</a:t>
            </a:r>
            <a:endParaRPr lang="en-SG" sz="600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b="1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Entering </a:t>
            </a:r>
            <a:r>
              <a:rPr lang="en-SG" sz="4000" b="1" u="sng" dirty="0">
                <a:solidFill>
                  <a:srgbClr val="FFFF00"/>
                </a:solidFill>
              </a:rPr>
              <a:t>His rest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For the Israelites led by Moses, entering His rest meant a </a:t>
            </a:r>
            <a:r>
              <a:rPr lang="en-SG" sz="4000" u="sng" dirty="0">
                <a:solidFill>
                  <a:srgbClr val="FFFF00"/>
                </a:solidFill>
              </a:rPr>
              <a:t>blessed and prosperous</a:t>
            </a:r>
            <a:r>
              <a:rPr lang="en-SG" sz="4000" dirty="0">
                <a:solidFill>
                  <a:srgbClr val="FFFF00"/>
                </a:solidFill>
              </a:rPr>
              <a:t> life living in a land they called their own, with God as their </a:t>
            </a:r>
            <a:r>
              <a:rPr lang="en-SG" sz="4000" u="sng" dirty="0">
                <a:solidFill>
                  <a:srgbClr val="FFFF00"/>
                </a:solidFill>
              </a:rPr>
              <a:t>benefactor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Christians enter His rest because they don’t have to </a:t>
            </a:r>
            <a:r>
              <a:rPr lang="en-SG" sz="4000" u="sng" dirty="0">
                <a:solidFill>
                  <a:srgbClr val="FFFF00"/>
                </a:solidFill>
              </a:rPr>
              <a:t>work for salvation</a:t>
            </a:r>
            <a:r>
              <a:rPr lang="en-SG" sz="4000" dirty="0">
                <a:solidFill>
                  <a:srgbClr val="FFFF00"/>
                </a:solidFill>
              </a:rPr>
              <a:t> but </a:t>
            </a:r>
            <a:r>
              <a:rPr lang="en-SG" sz="4000" u="sng" dirty="0">
                <a:solidFill>
                  <a:srgbClr val="FFFF00"/>
                </a:solidFill>
              </a:rPr>
              <a:t>salvation</a:t>
            </a:r>
            <a:r>
              <a:rPr lang="en-SG" sz="4000" dirty="0">
                <a:solidFill>
                  <a:srgbClr val="FFFF00"/>
                </a:solidFill>
              </a:rPr>
              <a:t> </a:t>
            </a:r>
            <a:r>
              <a:rPr lang="en-SG" sz="4000" u="sng" dirty="0">
                <a:solidFill>
                  <a:srgbClr val="FFFF00"/>
                </a:solidFill>
              </a:rPr>
              <a:t>experienced</a:t>
            </a:r>
            <a:r>
              <a:rPr lang="en-SG" sz="4000" dirty="0">
                <a:solidFill>
                  <a:srgbClr val="FFFF00"/>
                </a:solidFill>
              </a:rPr>
              <a:t> works in Christians and good work is the fruit.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b="1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Entering </a:t>
            </a:r>
            <a:r>
              <a:rPr lang="en-SG" sz="4000" b="1" u="sng" dirty="0">
                <a:solidFill>
                  <a:srgbClr val="FFFF00"/>
                </a:solidFill>
              </a:rPr>
              <a:t>His rest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Heaven is where Christians will find </a:t>
            </a:r>
            <a:r>
              <a:rPr lang="en-SG" sz="4000" u="sng" dirty="0">
                <a:solidFill>
                  <a:srgbClr val="FFFF00"/>
                </a:solidFill>
              </a:rPr>
              <a:t>ultimate rest</a:t>
            </a:r>
            <a:endParaRPr lang="en-SG" sz="4000" dirty="0">
              <a:solidFill>
                <a:srgbClr val="FFFF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u="sng" dirty="0">
                <a:solidFill>
                  <a:srgbClr val="FFFF00"/>
                </a:solidFill>
              </a:rPr>
              <a:t>Today</a:t>
            </a:r>
            <a:r>
              <a:rPr lang="en-SG" sz="4000" dirty="0">
                <a:solidFill>
                  <a:srgbClr val="FFFF00"/>
                </a:solidFill>
              </a:rPr>
              <a:t>, the opportunity to be included and accepted into </a:t>
            </a:r>
            <a:r>
              <a:rPr lang="en-SG" sz="4000" u="sng" dirty="0">
                <a:solidFill>
                  <a:srgbClr val="FFFF00"/>
                </a:solidFill>
              </a:rPr>
              <a:t>His rest</a:t>
            </a:r>
            <a:r>
              <a:rPr lang="en-SG" sz="4000" dirty="0">
                <a:solidFill>
                  <a:srgbClr val="FFFF00"/>
                </a:solidFill>
              </a:rPr>
              <a:t> is still </a:t>
            </a:r>
            <a:r>
              <a:rPr lang="en-SG" sz="4000" u="sng" dirty="0">
                <a:solidFill>
                  <a:srgbClr val="FFFF00"/>
                </a:solidFill>
              </a:rPr>
              <a:t>open</a:t>
            </a:r>
            <a:r>
              <a:rPr lang="en-SG" sz="4000" dirty="0">
                <a:solidFill>
                  <a:srgbClr val="FFFF00"/>
                </a:solidFill>
              </a:rPr>
              <a:t>…. but will not be open indefinitely.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b="1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How </a:t>
            </a:r>
            <a:r>
              <a:rPr lang="en-SG" sz="4000" b="1" u="sng" dirty="0">
                <a:solidFill>
                  <a:srgbClr val="FFFF00"/>
                </a:solidFill>
              </a:rPr>
              <a:t>not to be left out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u="sng" dirty="0">
                <a:solidFill>
                  <a:srgbClr val="FFFF00"/>
                </a:solidFill>
              </a:rPr>
              <a:t>Encourage</a:t>
            </a:r>
            <a:r>
              <a:rPr lang="en-SG" sz="4000" dirty="0">
                <a:solidFill>
                  <a:srgbClr val="FFFF00"/>
                </a:solidFill>
              </a:rPr>
              <a:t> one another daily.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Do not </a:t>
            </a:r>
            <a:r>
              <a:rPr lang="en-SG" sz="4000" u="sng" dirty="0">
                <a:solidFill>
                  <a:srgbClr val="FFFF00"/>
                </a:solidFill>
              </a:rPr>
              <a:t>harden</a:t>
            </a:r>
            <a:r>
              <a:rPr lang="en-SG" sz="4000" dirty="0">
                <a:solidFill>
                  <a:srgbClr val="FFFF00"/>
                </a:solidFill>
              </a:rPr>
              <a:t> your heart.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u="sng" dirty="0">
                <a:solidFill>
                  <a:srgbClr val="FFFF00"/>
                </a:solidFill>
              </a:rPr>
              <a:t>Know</a:t>
            </a:r>
            <a:r>
              <a:rPr lang="en-SG" sz="4000" dirty="0">
                <a:solidFill>
                  <a:srgbClr val="FFFF00"/>
                </a:solidFill>
              </a:rPr>
              <a:t> God’s word and </a:t>
            </a:r>
            <a:r>
              <a:rPr lang="en-SG" sz="4000" u="sng" dirty="0">
                <a:solidFill>
                  <a:srgbClr val="FFFF00"/>
                </a:solidFill>
              </a:rPr>
              <a:t>live</a:t>
            </a:r>
            <a:r>
              <a:rPr lang="en-SG" sz="4000" dirty="0">
                <a:solidFill>
                  <a:srgbClr val="FFFF00"/>
                </a:solidFill>
              </a:rPr>
              <a:t> God’s word.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7411" name="Picture 2" descr="E:\DCIM\100CANON\IMG_17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Frame 10"/>
          <p:cNvSpPr/>
          <p:nvPr/>
        </p:nvSpPr>
        <p:spPr>
          <a:xfrm>
            <a:off x="2987675" y="4652963"/>
            <a:ext cx="1439863" cy="127476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8435" name="Picture 2" descr="E:\DCIM\100CANON\IMG_1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8924925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4400" smtClean="0">
                <a:solidFill>
                  <a:srgbClr val="FFFF00"/>
                </a:solidFill>
              </a:rPr>
              <a:t>Prov 29:1 A man who remains stiff-necked after many rebukes will suddenly be destroyed – without remedy.</a:t>
            </a:r>
            <a:endParaRPr lang="en-SG" sz="44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127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Nancy Jarrott</cp:lastModifiedBy>
  <cp:revision>23</cp:revision>
  <dcterms:created xsi:type="dcterms:W3CDTF">2012-10-12T10:21:59Z</dcterms:created>
  <dcterms:modified xsi:type="dcterms:W3CDTF">2012-11-26T10:06:02Z</dcterms:modified>
</cp:coreProperties>
</file>