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9" r:id="rId4"/>
    <p:sldId id="270" r:id="rId5"/>
    <p:sldId id="271" r:id="rId6"/>
    <p:sldId id="272" r:id="rId7"/>
    <p:sldId id="273" r:id="rId8"/>
    <p:sldId id="274" r:id="rId9"/>
    <p:sldId id="268" r:id="rId10"/>
    <p:sldId id="258" r:id="rId11"/>
    <p:sldId id="264" r:id="rId12"/>
    <p:sldId id="265" r:id="rId13"/>
    <p:sldId id="256" r:id="rId14"/>
    <p:sldId id="266" r:id="rId15"/>
    <p:sldId id="275" r:id="rId16"/>
    <p:sldId id="267" r:id="rId17"/>
    <p:sldId id="26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3054" y="-16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2328-BB2F-4A20-B423-9D0A39D95889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7206B-3195-45A7-B5D7-A50A0CE7958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9820C-E887-48DA-B977-9E45287FC868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8624C-CD6A-402C-8E59-EC07E517214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E126-2EFA-4A99-A110-A1AC49DEDC63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3783A-C86E-49F9-B801-C12211E63E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6B7F4-0DA1-4A4E-8741-C5A6EB0E6CBE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F060-4EE3-47BA-8A28-0551B0707C2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E681-4B86-4FD3-98CB-5646194B3A9D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0C8B8-6334-4295-8B58-31AFD21614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0AEBC-0AB9-4E53-9B4C-1D015D4D6FAD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4986F-F5A9-4DB0-98EE-21291832268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577C1-D096-47D0-809D-559B8BDE0DE9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2D96-E7FB-4BEA-844C-17B089A9EF9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FBE86-807F-48E1-A4E2-226827B09F8E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1FC89-A5B3-47C3-BEE1-D9D141704D2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3F9B6-B772-43F8-94D4-884854EFD89C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D8B18-21E1-4099-A7C9-CD0D3D72CF1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2EF-EA7F-482E-A81E-AE27EB36F07F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2C2AB-7F75-4C17-A9F4-B048FD7D4A1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4301-76E6-4672-B033-D7B6D98B7359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E7ABA-8063-4A44-9F34-590A23951CE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4E0A7B-B35D-49DB-9C32-82D5542DA40D}" type="datetimeFigureOut">
              <a:rPr lang="en-AU"/>
              <a:pPr>
                <a:defRPr/>
              </a:pPr>
              <a:t>22/07/2013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ECF195-E571-427F-A528-C994BFBBD89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algn="l" eaLnBrk="1" hangingPunct="1"/>
            <a:r>
              <a:rPr lang="en-AU" i="1" smtClean="0"/>
              <a:t> Southside International Church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4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4400" dirty="0" smtClean="0"/>
              <a:t>Property Development …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dirty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5700" dirty="0" smtClean="0"/>
              <a:t> </a:t>
            </a:r>
            <a:r>
              <a:rPr lang="en-AU" sz="8000" dirty="0" smtClean="0"/>
              <a:t>Discovering a Way Forward</a:t>
            </a:r>
            <a:endParaRPr lang="en-AU" sz="8000" dirty="0"/>
          </a:p>
        </p:txBody>
      </p:sp>
      <p:pic>
        <p:nvPicPr>
          <p:cNvPr id="13315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algn="l" eaLnBrk="1" hangingPunct="1"/>
            <a:r>
              <a:rPr lang="en-AU" i="1" smtClean="0"/>
              <a:t> Southside International Church 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AU" smtClean="0"/>
              <a:t>Property Development … </a:t>
            </a:r>
          </a:p>
          <a:p>
            <a:pPr marL="0" indent="0" eaLnBrk="1" hangingPunct="1">
              <a:buFont typeface="Arial" charset="0"/>
              <a:buNone/>
            </a:pPr>
            <a:r>
              <a:rPr lang="en-AU" sz="4400" smtClean="0"/>
              <a:t>   Discovering a Way Forward</a:t>
            </a:r>
          </a:p>
          <a:p>
            <a:pPr marL="0" indent="0" eaLnBrk="1" hangingPunct="1">
              <a:buFont typeface="Arial" charset="0"/>
              <a:buNone/>
            </a:pPr>
            <a:endParaRPr lang="en-AU" sz="440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AU" sz="8000" smtClean="0"/>
              <a:t>We Are Southside</a:t>
            </a:r>
          </a:p>
        </p:txBody>
      </p:sp>
      <p:pic>
        <p:nvPicPr>
          <p:cNvPr id="22531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AU" sz="4400" smtClean="0"/>
              <a:t>We are Southside … </a:t>
            </a:r>
          </a:p>
          <a:p>
            <a:pPr marL="0" indent="0" eaLnBrk="1" hangingPunct="1">
              <a:buFont typeface="Arial" charset="0"/>
              <a:buNone/>
            </a:pPr>
            <a:endParaRPr lang="en-AU" sz="4400" smtClean="0"/>
          </a:p>
          <a:p>
            <a:pPr marL="400050" lvl="1" indent="0" eaLnBrk="1" hangingPunct="1">
              <a:buFont typeface="Arial" charset="0"/>
              <a:buNone/>
            </a:pPr>
            <a:r>
              <a:rPr lang="en-AU" sz="4000" smtClean="0"/>
              <a:t>Glorifying God as one multicultural integrated family , fulfilling the Great Commandment and Commission of our Lord Jesus Christ</a:t>
            </a:r>
          </a:p>
          <a:p>
            <a:pPr marL="0" indent="0" eaLnBrk="1" hangingPunct="1">
              <a:buFont typeface="Arial" charset="0"/>
              <a:buNone/>
            </a:pPr>
            <a:endParaRPr lang="en-AU" sz="4400" smtClean="0"/>
          </a:p>
        </p:txBody>
      </p:sp>
      <p:pic>
        <p:nvPicPr>
          <p:cNvPr id="23555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5327650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5200" dirty="0" smtClean="0"/>
              <a:t>We are Southside …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1500" dirty="0" smtClean="0"/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Outward Focus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Multi-Cultural Fellowship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Prayer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God’s Word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Discipleship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Inspiring Worship</a:t>
            </a:r>
          </a:p>
          <a:p>
            <a:pPr marL="1085850" lvl="1" indent="-6858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700" dirty="0" smtClean="0"/>
              <a:t>Christian &amp; Missionary Alliance</a:t>
            </a:r>
          </a:p>
          <a:p>
            <a:pPr marL="971550" lvl="1" indent="-57150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A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4400" dirty="0"/>
          </a:p>
        </p:txBody>
      </p:sp>
      <p:pic>
        <p:nvPicPr>
          <p:cNvPr id="24579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613" y="374650"/>
            <a:ext cx="6985000" cy="1614488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AU" sz="4000" b="1" dirty="0">
                <a:latin typeface="+mn-lt"/>
              </a:rPr>
              <a:t>Southside International Church </a:t>
            </a:r>
            <a:r>
              <a:rPr lang="en-AU" sz="3200" dirty="0">
                <a:latin typeface="+mn-lt"/>
              </a:rPr>
              <a:t/>
            </a:r>
            <a:br>
              <a:rPr lang="en-AU" sz="3200" dirty="0">
                <a:latin typeface="+mn-lt"/>
              </a:rPr>
            </a:br>
            <a:r>
              <a:rPr lang="en-AU" sz="3200" b="1" dirty="0" smtClean="0">
                <a:latin typeface="+mn-lt"/>
              </a:rPr>
              <a:t>a </a:t>
            </a:r>
            <a:r>
              <a:rPr lang="en-AU" sz="3200" b="1" dirty="0">
                <a:latin typeface="+mn-lt"/>
              </a:rPr>
              <a:t>Christian and Missionary Alliance Church </a:t>
            </a:r>
            <a:endParaRPr lang="en-AU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8" y="3068638"/>
            <a:ext cx="8497887" cy="3600450"/>
          </a:xfrm>
        </p:spPr>
        <p:txBody>
          <a:bodyPr rtlCol="0">
            <a:normAutofit fontScale="47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7700" dirty="0" smtClean="0"/>
              <a:t>	… </a:t>
            </a:r>
            <a:r>
              <a:rPr lang="en-AU" sz="15000" dirty="0" smtClean="0"/>
              <a:t>Christ</a:t>
            </a:r>
            <a:r>
              <a:rPr lang="en-AU" sz="7700" dirty="0" smtClean="0"/>
              <a:t> </a:t>
            </a:r>
            <a:r>
              <a:rPr lang="en-AU" sz="10100" dirty="0" smtClean="0"/>
              <a:t>centred</a:t>
            </a:r>
            <a:r>
              <a:rPr lang="en-AU" sz="7700" dirty="0" smtClean="0"/>
              <a:t>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7700" dirty="0" smtClean="0"/>
              <a:t>		… </a:t>
            </a:r>
            <a:r>
              <a:rPr lang="en-AU" sz="14800" dirty="0"/>
              <a:t>Spirit</a:t>
            </a:r>
            <a:r>
              <a:rPr lang="en-AU" sz="7700" dirty="0"/>
              <a:t> </a:t>
            </a:r>
            <a:r>
              <a:rPr lang="en-AU" sz="10100" dirty="0" smtClean="0"/>
              <a:t>empowered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7700" dirty="0" smtClean="0"/>
              <a:t>			… </a:t>
            </a:r>
            <a:r>
              <a:rPr lang="en-AU" sz="15000" dirty="0"/>
              <a:t>Mission</a:t>
            </a:r>
            <a:r>
              <a:rPr lang="en-AU" sz="7700" dirty="0"/>
              <a:t> </a:t>
            </a:r>
            <a:r>
              <a:rPr lang="en-AU" sz="10100" dirty="0" smtClean="0"/>
              <a:t>focused</a:t>
            </a:r>
            <a:endParaRPr lang="en-AU" sz="10100" dirty="0"/>
          </a:p>
        </p:txBody>
      </p:sp>
      <p:pic>
        <p:nvPicPr>
          <p:cNvPr id="25603" name="Picture 3" descr="http://storage.cloversites.com/trailviewalliancechurch1/site_images/page40_picture0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15843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53276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AU" sz="5200" smtClean="0"/>
              <a:t>We are Southside … </a:t>
            </a:r>
          </a:p>
          <a:p>
            <a:pPr marL="0" indent="0" eaLnBrk="1" hangingPunct="1">
              <a:buFont typeface="Arial" charset="0"/>
              <a:buNone/>
            </a:pPr>
            <a:endParaRPr lang="en-AU" sz="1500" smtClean="0"/>
          </a:p>
          <a:p>
            <a:pPr marL="1371600" lvl="2" indent="-571500" eaLnBrk="1" hangingPunct="1">
              <a:buFont typeface="Wingdings" pitchFamily="2" charset="2"/>
              <a:buChar char="§"/>
            </a:pPr>
            <a:r>
              <a:rPr lang="en-AU" sz="4300" smtClean="0"/>
              <a:t>Winning</a:t>
            </a:r>
          </a:p>
          <a:p>
            <a:pPr marL="1371600" lvl="2" indent="-571500" eaLnBrk="1" hangingPunct="1">
              <a:buFont typeface="Wingdings" pitchFamily="2" charset="2"/>
              <a:buChar char="§"/>
            </a:pPr>
            <a:r>
              <a:rPr lang="en-AU" sz="4300" smtClean="0"/>
              <a:t>Building</a:t>
            </a:r>
          </a:p>
          <a:p>
            <a:pPr marL="1371600" lvl="2" indent="-571500" eaLnBrk="1" hangingPunct="1">
              <a:buFont typeface="Wingdings" pitchFamily="2" charset="2"/>
              <a:buChar char="§"/>
            </a:pPr>
            <a:r>
              <a:rPr lang="en-AU" sz="4300" smtClean="0"/>
              <a:t>Equipping</a:t>
            </a:r>
          </a:p>
          <a:p>
            <a:pPr marL="1371600" lvl="2" indent="-571500" eaLnBrk="1" hangingPunct="1">
              <a:buFont typeface="Wingdings" pitchFamily="2" charset="2"/>
              <a:buChar char="§"/>
            </a:pPr>
            <a:r>
              <a:rPr lang="en-AU" sz="4300" smtClean="0"/>
              <a:t>Multiplying</a:t>
            </a:r>
          </a:p>
          <a:p>
            <a:pPr marL="1371600" lvl="2" indent="-571500" eaLnBrk="1" hangingPunct="1">
              <a:buFont typeface="Wingdings" pitchFamily="2" charset="2"/>
              <a:buChar char="§"/>
            </a:pPr>
            <a:r>
              <a:rPr lang="en-AU" sz="4300" smtClean="0"/>
              <a:t>Sending</a:t>
            </a:r>
          </a:p>
          <a:p>
            <a:pPr marL="971550" lvl="1" indent="-571500" eaLnBrk="1" hangingPunct="1"/>
            <a:endParaRPr lang="en-AU" sz="4000" smtClean="0"/>
          </a:p>
          <a:p>
            <a:pPr marL="0" indent="0" eaLnBrk="1" hangingPunct="1">
              <a:buFont typeface="Arial" charset="0"/>
              <a:buNone/>
            </a:pPr>
            <a:endParaRPr lang="en-AU" sz="4400" smtClean="0"/>
          </a:p>
        </p:txBody>
      </p:sp>
      <p:pic>
        <p:nvPicPr>
          <p:cNvPr id="26627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53276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AU" sz="5200" dirty="0" smtClean="0"/>
              <a:t>The Journey So Far…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800" dirty="0" smtClean="0"/>
          </a:p>
          <a:p>
            <a:pPr marL="1371600" lvl="2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4300" dirty="0" smtClean="0"/>
              <a:t>Growth not determined by buildings </a:t>
            </a:r>
          </a:p>
          <a:p>
            <a:pPr marL="1371600" lvl="2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4300" dirty="0" smtClean="0"/>
              <a:t>Stay on our existing site</a:t>
            </a:r>
          </a:p>
          <a:p>
            <a:pPr marL="1371600" lvl="2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4300" dirty="0" smtClean="0"/>
              <a:t>An investment of $4mil+ is not value for money given small benefit</a:t>
            </a:r>
          </a:p>
          <a:p>
            <a:pPr marL="1371600" lvl="2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4300" dirty="0" smtClean="0"/>
              <a:t>BCC Compliance a priority</a:t>
            </a:r>
          </a:p>
          <a:p>
            <a:pPr marL="1371600" lvl="2" indent="-57150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4300" dirty="0" smtClean="0"/>
          </a:p>
          <a:p>
            <a:pPr marL="971550" lvl="1" indent="-571500" eaLnBrk="1" hangingPunct="1">
              <a:lnSpc>
                <a:spcPct val="90000"/>
              </a:lnSpc>
              <a:defRPr/>
            </a:pPr>
            <a:endParaRPr lang="en-AU" sz="4000" dirty="0" smtClean="0"/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4400" dirty="0" smtClean="0"/>
          </a:p>
        </p:txBody>
      </p:sp>
      <p:pic>
        <p:nvPicPr>
          <p:cNvPr id="27651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5327650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1500" dirty="0" smtClean="0"/>
          </a:p>
          <a:p>
            <a:pPr marL="1371600" lvl="2" indent="-5715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600" dirty="0" smtClean="0"/>
              <a:t>People are more important than Buildings</a:t>
            </a:r>
          </a:p>
          <a:p>
            <a:pPr marL="1371600" lvl="2" indent="-5715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600" dirty="0" smtClean="0"/>
              <a:t>One Church … Different Congregations </a:t>
            </a:r>
          </a:p>
          <a:p>
            <a:pPr marL="1371600" lvl="2" indent="-5715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600" dirty="0" smtClean="0"/>
              <a:t>Concurrent Sunday Services +++</a:t>
            </a:r>
          </a:p>
          <a:p>
            <a:pPr marL="1371600" lvl="2" indent="-57150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AU" sz="4600" dirty="0" smtClean="0"/>
              <a:t>Increase capacity with modest low cost proposal</a:t>
            </a:r>
          </a:p>
          <a:p>
            <a:pPr marL="800100" lvl="2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4300" dirty="0" smtClean="0"/>
          </a:p>
          <a:p>
            <a:pPr marL="971550" lvl="1" indent="-57150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AU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4400" dirty="0"/>
          </a:p>
        </p:txBody>
      </p:sp>
      <p:pic>
        <p:nvPicPr>
          <p:cNvPr id="28675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algn="l" eaLnBrk="1" hangingPunct="1"/>
            <a:r>
              <a:rPr lang="en-AU" i="1" smtClean="0"/>
              <a:t> Southside International Church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dirty="0" smtClean="0"/>
              <a:t>Property Development …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4400" dirty="0" smtClean="0"/>
              <a:t>   Discovering a Way Forward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4400" dirty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8000" dirty="0" smtClean="0"/>
              <a:t>Hearing One Another</a:t>
            </a:r>
            <a:endParaRPr lang="en-AU" sz="8000" dirty="0"/>
          </a:p>
        </p:txBody>
      </p:sp>
      <p:pic>
        <p:nvPicPr>
          <p:cNvPr id="29699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algn="l" eaLnBrk="1" hangingPunct="1"/>
            <a:r>
              <a:rPr lang="en-AU" i="1" smtClean="0"/>
              <a:t> Southside International Church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7463" y="260350"/>
            <a:ext cx="9144001" cy="5661025"/>
          </a:xfrm>
        </p:spPr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5800" dirty="0" smtClean="0"/>
              <a:t> </a:t>
            </a:r>
            <a:r>
              <a:rPr lang="en-AU" sz="10900" dirty="0" smtClean="0"/>
              <a:t>Property Development …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AU" sz="1200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9800" dirty="0" smtClean="0"/>
              <a:t>Discovering a Way Forward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4400" dirty="0" smtClean="0"/>
              <a:t>	</a:t>
            </a:r>
            <a:endParaRPr lang="en-AU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200" dirty="0"/>
              <a:t>	</a:t>
            </a:r>
            <a:endParaRPr lang="en-AU" sz="1200" dirty="0" smtClean="0"/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AU" sz="7600" dirty="0" smtClean="0"/>
              <a:t>The Journey So Far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AU" sz="7600" dirty="0"/>
              <a:t>We Are </a:t>
            </a:r>
            <a:r>
              <a:rPr lang="en-AU" sz="7600" dirty="0" smtClean="0"/>
              <a:t>Southside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AU" sz="7600" dirty="0"/>
              <a:t>Hearing One Another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AU" sz="54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AU" sz="5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sz="5800" dirty="0" smtClean="0"/>
              <a:t>		</a:t>
            </a:r>
            <a:endParaRPr lang="en-AU" sz="4400" dirty="0"/>
          </a:p>
        </p:txBody>
      </p:sp>
      <p:pic>
        <p:nvPicPr>
          <p:cNvPr id="14339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algn="l" eaLnBrk="1" hangingPunct="1"/>
            <a:r>
              <a:rPr lang="en-AU" i="1" smtClean="0"/>
              <a:t> Southside International Church 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AU" smtClean="0"/>
              <a:t>Property Development … </a:t>
            </a:r>
          </a:p>
          <a:p>
            <a:pPr marL="0" indent="0" eaLnBrk="1" hangingPunct="1">
              <a:buFont typeface="Arial" charset="0"/>
              <a:buNone/>
            </a:pPr>
            <a:r>
              <a:rPr lang="en-AU" sz="4400" smtClean="0"/>
              <a:t>   Discovering a Way Forward</a:t>
            </a:r>
          </a:p>
          <a:p>
            <a:pPr marL="0" indent="0" eaLnBrk="1" hangingPunct="1">
              <a:buFont typeface="Arial" charset="0"/>
              <a:buNone/>
            </a:pPr>
            <a:endParaRPr lang="en-AU" sz="440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AU" sz="8000" smtClean="0"/>
              <a:t>The Journey So Far</a:t>
            </a:r>
          </a:p>
        </p:txBody>
      </p:sp>
      <p:pic>
        <p:nvPicPr>
          <p:cNvPr id="15363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pic>
        <p:nvPicPr>
          <p:cNvPr id="16386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15888"/>
            <a:ext cx="9144000" cy="64865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pic>
        <p:nvPicPr>
          <p:cNvPr id="17410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648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pic>
        <p:nvPicPr>
          <p:cNvPr id="1843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8" y="0"/>
            <a:ext cx="9170987" cy="66690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pic>
        <p:nvPicPr>
          <p:cNvPr id="19459" name="Picture 2" descr="C:\Users\Admin\Documents\Church\Property\SIC proposed concept 29092012 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4775"/>
            <a:ext cx="914400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SG" smtClean="0"/>
          </a:p>
        </p:txBody>
      </p:sp>
      <p:pic>
        <p:nvPicPr>
          <p:cNvPr id="20483" name="Picture 2" descr="C:\Users\Admin\Documents\Church\Property\Sketch plans Feb 2013\2013_02_02\Site plan Feb2013 colou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8425"/>
            <a:ext cx="9144000" cy="666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1490663" y="5580063"/>
            <a:ext cx="7532687" cy="1143000"/>
          </a:xfrm>
        </p:spPr>
        <p:txBody>
          <a:bodyPr/>
          <a:lstStyle/>
          <a:p>
            <a:pPr eaLnBrk="1" hangingPunct="1"/>
            <a:r>
              <a:rPr lang="en-AU" i="1" smtClean="0"/>
              <a:t> </a:t>
            </a:r>
            <a:r>
              <a:rPr lang="en-AU" sz="3600" smtClean="0"/>
              <a:t>Discovering a 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333375"/>
            <a:ext cx="8351837" cy="53276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AU" sz="5200" smtClean="0"/>
              <a:t>The Journey So Far…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1500" smtClean="0"/>
          </a:p>
          <a:p>
            <a:pPr marL="1371600" lvl="2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4300" smtClean="0"/>
              <a:t>Finances</a:t>
            </a:r>
          </a:p>
          <a:p>
            <a:pPr marL="1828800" lvl="3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3900" smtClean="0"/>
              <a:t>Cost Estimate by Designer … $4mil +</a:t>
            </a:r>
          </a:p>
          <a:p>
            <a:pPr marL="1828800" lvl="3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3900" smtClean="0"/>
              <a:t>$300k + given to date</a:t>
            </a:r>
          </a:p>
          <a:p>
            <a:pPr marL="1828800" lvl="3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3900" smtClean="0"/>
              <a:t>Have paid out all loans</a:t>
            </a:r>
          </a:p>
          <a:p>
            <a:pPr marL="1828800" lvl="3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3900" smtClean="0"/>
              <a:t>Paid various consultants</a:t>
            </a:r>
          </a:p>
          <a:p>
            <a:pPr marL="1828800" lvl="3" indent="-5715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AU" sz="3900" smtClean="0"/>
              <a:t>Amount in hand … $174k +</a:t>
            </a:r>
          </a:p>
          <a:p>
            <a:pPr marL="1371600" lvl="2" indent="-57150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4300" smtClean="0"/>
          </a:p>
          <a:p>
            <a:pPr marL="971550" lvl="1" indent="-571500" eaLnBrk="1" hangingPunct="1">
              <a:lnSpc>
                <a:spcPct val="90000"/>
              </a:lnSpc>
              <a:defRPr/>
            </a:pPr>
            <a:endParaRPr lang="en-AU" sz="4000" smtClean="0"/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AU" sz="4400" smtClean="0"/>
          </a:p>
        </p:txBody>
      </p:sp>
      <p:pic>
        <p:nvPicPr>
          <p:cNvPr id="21507" name="Picture 3" descr="Southside International Church - Welcome"/>
          <p:cNvPicPr>
            <a:picLocks noChangeAspect="1" noChangeArrowheads="1"/>
          </p:cNvPicPr>
          <p:nvPr/>
        </p:nvPicPr>
        <p:blipFill>
          <a:blip r:embed="rId2"/>
          <a:srcRect r="66745"/>
          <a:stretch>
            <a:fillRect/>
          </a:stretch>
        </p:blipFill>
        <p:spPr bwMode="auto">
          <a:xfrm>
            <a:off x="0" y="5445125"/>
            <a:ext cx="1476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225</Words>
  <Application>Microsoft Office PowerPoint</Application>
  <PresentationFormat>On-screen Show (4:3)</PresentationFormat>
  <Paragraphs>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 Southside International Church </vt:lpstr>
      <vt:lpstr> Southside International Church </vt:lpstr>
      <vt:lpstr> Southside International Church </vt:lpstr>
      <vt:lpstr>Slide 4</vt:lpstr>
      <vt:lpstr>Slide 5</vt:lpstr>
      <vt:lpstr>Slide 6</vt:lpstr>
      <vt:lpstr>Slide 7</vt:lpstr>
      <vt:lpstr>Slide 8</vt:lpstr>
      <vt:lpstr> Discovering a Way Forward</vt:lpstr>
      <vt:lpstr> Southside International Church </vt:lpstr>
      <vt:lpstr> Discovering a Way Forward</vt:lpstr>
      <vt:lpstr> Discovering a Way Forward</vt:lpstr>
      <vt:lpstr>Southside International Church  a Christian and Missionary Alliance Church </vt:lpstr>
      <vt:lpstr> Discovering a Way Forward</vt:lpstr>
      <vt:lpstr> Discovering a Way Forward</vt:lpstr>
      <vt:lpstr> Discovering a Way Forward</vt:lpstr>
      <vt:lpstr> Southside International Church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Southside International Church  a Christian and Missionary Alliance Church</dc:title>
  <dc:creator>Kevin B</dc:creator>
  <cp:lastModifiedBy>Nancy Jarrott</cp:lastModifiedBy>
  <cp:revision>23</cp:revision>
  <dcterms:created xsi:type="dcterms:W3CDTF">2013-07-15T04:46:59Z</dcterms:created>
  <dcterms:modified xsi:type="dcterms:W3CDTF">2013-07-22T01:07:15Z</dcterms:modified>
</cp:coreProperties>
</file>