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5"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8" d="100"/>
          <a:sy n="58" d="100"/>
        </p:scale>
        <p:origin x="96"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08942B-3543-499D-9B6D-2420E9D794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xmlns="" id="{151497B3-FCDE-4638-BD25-B75C40A2D9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xmlns="" id="{F94A58D6-4555-4499-898A-73F7A4447E9F}"/>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5" name="Footer Placeholder 4">
            <a:extLst>
              <a:ext uri="{FF2B5EF4-FFF2-40B4-BE49-F238E27FC236}">
                <a16:creationId xmlns:a16="http://schemas.microsoft.com/office/drawing/2014/main" xmlns="" id="{6F359433-E432-42C9-80DD-11B9D91219C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4B4BE336-1F10-4295-97B0-7F68ACC3882F}"/>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10613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F31446-16C4-4BE3-955F-887DF4EEB9BB}"/>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xmlns="" id="{416BB362-FBA1-4EFB-BC97-59C38A70BBB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172B8548-FA37-42FC-9364-347EBA367BA1}"/>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5" name="Footer Placeholder 4">
            <a:extLst>
              <a:ext uri="{FF2B5EF4-FFF2-40B4-BE49-F238E27FC236}">
                <a16:creationId xmlns:a16="http://schemas.microsoft.com/office/drawing/2014/main" xmlns="" id="{0118AAF3-F1C4-4B44-9F7F-3061E40E010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70F6B11E-38AB-4947-BAB0-D04798BCC1FC}"/>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3350017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5E05B994-2ACF-423B-A47C-8ACDBF3E59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xmlns="" id="{16302EF9-2416-450D-A2C2-E793B7DAA35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76358C1D-02C4-46FA-849A-3BAD195222CB}"/>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5" name="Footer Placeholder 4">
            <a:extLst>
              <a:ext uri="{FF2B5EF4-FFF2-40B4-BE49-F238E27FC236}">
                <a16:creationId xmlns:a16="http://schemas.microsoft.com/office/drawing/2014/main" xmlns="" id="{7AD4BC0F-3087-48AA-951D-DF3BE1C6D2B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7AEA2949-EDEB-4AD9-97BB-F50EE171314E}"/>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2398637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CFE290-653E-4089-BC43-4BBCE0D91ABD}"/>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xmlns="" id="{C42B39D2-B935-4175-B410-6064AE8354A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4CDC1D21-8571-42C8-9FA7-8B11A197E404}"/>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5" name="Footer Placeholder 4">
            <a:extLst>
              <a:ext uri="{FF2B5EF4-FFF2-40B4-BE49-F238E27FC236}">
                <a16:creationId xmlns:a16="http://schemas.microsoft.com/office/drawing/2014/main" xmlns="" id="{BCBE30C4-FC25-4518-82AF-667641655F4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6C62D9C9-7AF1-437A-B328-B75A39B2F88E}"/>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4221640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C59607-975A-4485-BE67-ABF5DF62F6D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xmlns="" id="{3EA9DC5E-E583-474C-8B42-45FE3A7418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B877CF26-9DDC-4D6D-9785-AA86F22158A9}"/>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5" name="Footer Placeholder 4">
            <a:extLst>
              <a:ext uri="{FF2B5EF4-FFF2-40B4-BE49-F238E27FC236}">
                <a16:creationId xmlns:a16="http://schemas.microsoft.com/office/drawing/2014/main" xmlns="" id="{5379D40F-BD5C-4F16-86E7-4678A0993D1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xmlns="" id="{95617F17-1047-4123-860D-FFF6729C6462}"/>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2076558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B0BE68-B3B2-48A5-94CC-286856807DC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xmlns="" id="{3ACA6547-1014-423F-8AEB-DA7238C2F0B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xmlns="" id="{68DB0B63-7D3C-441B-9672-1203A08EE2C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xmlns="" id="{C0CB4AB8-1C34-4DE3-AE14-8F0E92018F56}"/>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6" name="Footer Placeholder 5">
            <a:extLst>
              <a:ext uri="{FF2B5EF4-FFF2-40B4-BE49-F238E27FC236}">
                <a16:creationId xmlns:a16="http://schemas.microsoft.com/office/drawing/2014/main" xmlns="" id="{DE98C49F-11AD-4B37-BA45-577E0BED454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xmlns="" id="{4E32BAA1-8176-464F-B4AB-CE7E7DBF0D3F}"/>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3199371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5DF566-9C22-4B4C-8465-3E1227EE5E96}"/>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xmlns="" id="{D6CC3346-7034-4DA0-8799-11EABEA887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B7D7604A-D47D-497F-A745-93AA97FA6FA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xmlns="" id="{5EE3A29C-ED0B-4C93-8F06-4A0B065CCF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1B2D23E7-4839-46D8-B3B0-77700E0D16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xmlns="" id="{FEB1FD03-6134-47D2-8ABF-574B433FDE0B}"/>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8" name="Footer Placeholder 7">
            <a:extLst>
              <a:ext uri="{FF2B5EF4-FFF2-40B4-BE49-F238E27FC236}">
                <a16:creationId xmlns:a16="http://schemas.microsoft.com/office/drawing/2014/main" xmlns="" id="{4D1FEA2A-1BF9-47CE-908B-37781327DE6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xmlns="" id="{69F5CC59-1FEF-4062-9B45-02A8B935A14A}"/>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3583732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54DD13-65CC-4027-B6CF-D43069F86F3C}"/>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xmlns="" id="{1C533D87-29A2-44FD-B746-12F43EF197EB}"/>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4" name="Footer Placeholder 3">
            <a:extLst>
              <a:ext uri="{FF2B5EF4-FFF2-40B4-BE49-F238E27FC236}">
                <a16:creationId xmlns:a16="http://schemas.microsoft.com/office/drawing/2014/main" xmlns="" id="{6E09A75E-4B40-4A2F-8A86-BE8BA4315CF3}"/>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xmlns="" id="{2A949304-4503-4272-A0B1-C41BE5AEF8BB}"/>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994044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B9B284C-6D0D-4237-9A6B-324EFABE0FA7}"/>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3" name="Footer Placeholder 2">
            <a:extLst>
              <a:ext uri="{FF2B5EF4-FFF2-40B4-BE49-F238E27FC236}">
                <a16:creationId xmlns:a16="http://schemas.microsoft.com/office/drawing/2014/main" xmlns="" id="{44F1732F-E11F-4927-AFA3-802D608B4D8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xmlns="" id="{5CCE8F72-FB83-4B76-9266-FEBC28C272BE}"/>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1119726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BAB3C1-7063-4C58-993A-6CF549C501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xmlns="" id="{157F183F-4262-4EE0-9EA6-0B913E47E6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xmlns="" id="{4475EA48-01B1-44A3-9D2C-D1F7CE698E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AAE7C259-0420-4FA5-BCF8-5FACDC1DC146}"/>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6" name="Footer Placeholder 5">
            <a:extLst>
              <a:ext uri="{FF2B5EF4-FFF2-40B4-BE49-F238E27FC236}">
                <a16:creationId xmlns:a16="http://schemas.microsoft.com/office/drawing/2014/main" xmlns="" id="{F969CA49-C6EA-4CFD-928D-A23382CFA853}"/>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xmlns="" id="{8D92385A-5F94-47FD-95CE-C18FF1937D97}"/>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1108571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5E46D0-644A-4838-B7A9-C8682E9568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xmlns="" id="{E03D58BF-323C-469B-AD05-6FD42A0FA3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xmlns="" id="{E3C8F4A4-D3AF-4DB7-B6AA-6D5F4D9D8E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A7863DF6-E5AA-4355-ADDE-E1734BC853B6}"/>
              </a:ext>
            </a:extLst>
          </p:cNvPr>
          <p:cNvSpPr>
            <a:spLocks noGrp="1"/>
          </p:cNvSpPr>
          <p:nvPr>
            <p:ph type="dt" sz="half" idx="10"/>
          </p:nvPr>
        </p:nvSpPr>
        <p:spPr/>
        <p:txBody>
          <a:bodyPr/>
          <a:lstStyle/>
          <a:p>
            <a:fld id="{7A7818FC-4D2B-493C-AA72-D0A9A4DB0F68}" type="datetimeFigureOut">
              <a:rPr lang="en-AU" smtClean="0"/>
              <a:t>4/05/2018</a:t>
            </a:fld>
            <a:endParaRPr lang="en-AU"/>
          </a:p>
        </p:txBody>
      </p:sp>
      <p:sp>
        <p:nvSpPr>
          <p:cNvPr id="6" name="Footer Placeholder 5">
            <a:extLst>
              <a:ext uri="{FF2B5EF4-FFF2-40B4-BE49-F238E27FC236}">
                <a16:creationId xmlns:a16="http://schemas.microsoft.com/office/drawing/2014/main" xmlns="" id="{E0E85C55-5264-428D-A5F9-25A559F60DD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xmlns="" id="{4CD4AC8C-548D-4E9A-904E-36FB8E9271A9}"/>
              </a:ext>
            </a:extLst>
          </p:cNvPr>
          <p:cNvSpPr>
            <a:spLocks noGrp="1"/>
          </p:cNvSpPr>
          <p:nvPr>
            <p:ph type="sldNum" sz="quarter" idx="12"/>
          </p:nvPr>
        </p:nvSpPr>
        <p:spPr/>
        <p:txBody>
          <a:bodyPr/>
          <a:lstStyle/>
          <a:p>
            <a:fld id="{B418A4F4-6F35-432E-AE2E-E2C0314902A0}" type="slidenum">
              <a:rPr lang="en-AU" smtClean="0"/>
              <a:t>‹#›</a:t>
            </a:fld>
            <a:endParaRPr lang="en-AU"/>
          </a:p>
        </p:txBody>
      </p:sp>
    </p:spTree>
    <p:extLst>
      <p:ext uri="{BB962C8B-B14F-4D97-AF65-F5344CB8AC3E}">
        <p14:creationId xmlns:p14="http://schemas.microsoft.com/office/powerpoint/2010/main" val="4068174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4792BC55-A503-4740-8027-0091B5F0D1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xmlns="" id="{2D8DEDDF-C157-4618-808D-335113575D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xmlns="" id="{2A6040AF-8FB7-4B86-8557-0E7EA93224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7818FC-4D2B-493C-AA72-D0A9A4DB0F68}" type="datetimeFigureOut">
              <a:rPr lang="en-AU" smtClean="0"/>
              <a:t>4/05/2018</a:t>
            </a:fld>
            <a:endParaRPr lang="en-AU"/>
          </a:p>
        </p:txBody>
      </p:sp>
      <p:sp>
        <p:nvSpPr>
          <p:cNvPr id="5" name="Footer Placeholder 4">
            <a:extLst>
              <a:ext uri="{FF2B5EF4-FFF2-40B4-BE49-F238E27FC236}">
                <a16:creationId xmlns:a16="http://schemas.microsoft.com/office/drawing/2014/main" xmlns="" id="{9E4CD94D-3BD4-420E-8272-A39E9FE3C4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xmlns="" id="{E5EFB9BD-840E-4125-8848-0298D8E5AE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8A4F4-6F35-432E-AE2E-E2C0314902A0}" type="slidenum">
              <a:rPr lang="en-AU" smtClean="0"/>
              <a:t>‹#›</a:t>
            </a:fld>
            <a:endParaRPr lang="en-AU"/>
          </a:p>
        </p:txBody>
      </p:sp>
    </p:spTree>
    <p:extLst>
      <p:ext uri="{BB962C8B-B14F-4D97-AF65-F5344CB8AC3E}">
        <p14:creationId xmlns:p14="http://schemas.microsoft.com/office/powerpoint/2010/main" val="3562655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BF3E8C-6565-4A7A-9C22-22EFAE939298}"/>
              </a:ext>
            </a:extLst>
          </p:cNvPr>
          <p:cNvSpPr>
            <a:spLocks noGrp="1"/>
          </p:cNvSpPr>
          <p:nvPr>
            <p:ph type="ctrTitle"/>
          </p:nvPr>
        </p:nvSpPr>
        <p:spPr/>
        <p:txBody>
          <a:bodyPr/>
          <a:lstStyle/>
          <a:p>
            <a:r>
              <a:rPr lang="en-AU" dirty="0"/>
              <a:t>The Courage to resist</a:t>
            </a:r>
          </a:p>
        </p:txBody>
      </p:sp>
      <p:sp>
        <p:nvSpPr>
          <p:cNvPr id="3" name="Subtitle 2">
            <a:extLst>
              <a:ext uri="{FF2B5EF4-FFF2-40B4-BE49-F238E27FC236}">
                <a16:creationId xmlns:a16="http://schemas.microsoft.com/office/drawing/2014/main" xmlns="" id="{DAF25BC9-EF68-4C04-BAC8-FF63A06F2011}"/>
              </a:ext>
            </a:extLst>
          </p:cNvPr>
          <p:cNvSpPr>
            <a:spLocks noGrp="1"/>
          </p:cNvSpPr>
          <p:nvPr>
            <p:ph type="subTitle" idx="1"/>
          </p:nvPr>
        </p:nvSpPr>
        <p:spPr/>
        <p:txBody>
          <a:bodyPr>
            <a:normAutofit/>
          </a:bodyPr>
          <a:lstStyle/>
          <a:p>
            <a:r>
              <a:rPr lang="en-AU" sz="4400" dirty="0"/>
              <a:t>God vs authority</a:t>
            </a:r>
          </a:p>
        </p:txBody>
      </p:sp>
      <p:pic>
        <p:nvPicPr>
          <p:cNvPr id="5" name="Picture 4">
            <a:extLst>
              <a:ext uri="{FF2B5EF4-FFF2-40B4-BE49-F238E27FC236}">
                <a16:creationId xmlns:a16="http://schemas.microsoft.com/office/drawing/2014/main" xmlns="" id="{F53031D2-C319-4762-8DE4-353946859F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8855" y="351047"/>
            <a:ext cx="2138289" cy="1660807"/>
          </a:xfrm>
          <a:prstGeom prst="rect">
            <a:avLst/>
          </a:prstGeom>
        </p:spPr>
      </p:pic>
      <p:pic>
        <p:nvPicPr>
          <p:cNvPr id="7" name="Picture 6">
            <a:extLst>
              <a:ext uri="{FF2B5EF4-FFF2-40B4-BE49-F238E27FC236}">
                <a16:creationId xmlns:a16="http://schemas.microsoft.com/office/drawing/2014/main" xmlns="" id="{16BB34F0-02D2-4268-A425-49F50CAAD2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696" y="4212026"/>
            <a:ext cx="2874498" cy="2231329"/>
          </a:xfrm>
          <a:prstGeom prst="rect">
            <a:avLst/>
          </a:prstGeom>
        </p:spPr>
      </p:pic>
    </p:spTree>
    <p:extLst>
      <p:ext uri="{BB962C8B-B14F-4D97-AF65-F5344CB8AC3E}">
        <p14:creationId xmlns:p14="http://schemas.microsoft.com/office/powerpoint/2010/main" val="3848851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5E13B2D-036A-4B0C-B44C-6068D3034F77}"/>
              </a:ext>
            </a:extLst>
          </p:cNvPr>
          <p:cNvSpPr>
            <a:spLocks noGrp="1"/>
          </p:cNvSpPr>
          <p:nvPr>
            <p:ph idx="1"/>
          </p:nvPr>
        </p:nvSpPr>
        <p:spPr/>
        <p:txBody>
          <a:bodyPr/>
          <a:lstStyle/>
          <a:p>
            <a:r>
              <a:rPr lang="en-AU" sz="3600" dirty="0"/>
              <a:t>In fact, this is love for God: to keep his commands.  And his commands are not burdensome, for everyone born of God overcomes the world. This is the victory that has overcome the world, even our faith. Who is it that overcomes the world? Only the one who believes that Jesus is the Son of God.</a:t>
            </a:r>
          </a:p>
          <a:p>
            <a:pPr marL="0" indent="0">
              <a:buNone/>
            </a:pPr>
            <a:r>
              <a:rPr lang="en-AU" dirty="0"/>
              <a:t>1 John 5: 3-5</a:t>
            </a:r>
          </a:p>
        </p:txBody>
      </p:sp>
    </p:spTree>
    <p:extLst>
      <p:ext uri="{BB962C8B-B14F-4D97-AF65-F5344CB8AC3E}">
        <p14:creationId xmlns:p14="http://schemas.microsoft.com/office/powerpoint/2010/main" val="491191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636703-57CA-4B21-BEAC-EE42E2DF5B3E}"/>
              </a:ext>
            </a:extLst>
          </p:cNvPr>
          <p:cNvSpPr>
            <a:spLocks noGrp="1"/>
          </p:cNvSpPr>
          <p:nvPr>
            <p:ph type="title"/>
          </p:nvPr>
        </p:nvSpPr>
        <p:spPr/>
        <p:txBody>
          <a:bodyPr/>
          <a:lstStyle/>
          <a:p>
            <a:r>
              <a:rPr lang="en-AU" dirty="0"/>
              <a:t>What are some of examples of oppression in the world?</a:t>
            </a:r>
          </a:p>
        </p:txBody>
      </p:sp>
      <p:sp>
        <p:nvSpPr>
          <p:cNvPr id="3" name="Content Placeholder 2">
            <a:extLst>
              <a:ext uri="{FF2B5EF4-FFF2-40B4-BE49-F238E27FC236}">
                <a16:creationId xmlns:a16="http://schemas.microsoft.com/office/drawing/2014/main" xmlns="" id="{EE0A11F3-FD7C-4F94-B292-615854F1724E}"/>
              </a:ext>
            </a:extLst>
          </p:cNvPr>
          <p:cNvSpPr>
            <a:spLocks noGrp="1"/>
          </p:cNvSpPr>
          <p:nvPr>
            <p:ph idx="1"/>
          </p:nvPr>
        </p:nvSpPr>
        <p:spPr>
          <a:xfrm>
            <a:off x="838200" y="2279373"/>
            <a:ext cx="10515600" cy="3897589"/>
          </a:xfrm>
        </p:spPr>
        <p:txBody>
          <a:bodyPr>
            <a:normAutofit/>
          </a:bodyPr>
          <a:lstStyle/>
          <a:p>
            <a:r>
              <a:rPr lang="en-AU" sz="4800" dirty="0"/>
              <a:t>Past</a:t>
            </a:r>
          </a:p>
          <a:p>
            <a:endParaRPr lang="en-AU" sz="4800" dirty="0"/>
          </a:p>
          <a:p>
            <a:r>
              <a:rPr lang="en-AU" sz="4800" dirty="0"/>
              <a:t>Present</a:t>
            </a:r>
          </a:p>
          <a:p>
            <a:pPr marL="0" indent="0">
              <a:buNone/>
            </a:pPr>
            <a:endParaRPr lang="en-AU" sz="4800" dirty="0"/>
          </a:p>
        </p:txBody>
      </p:sp>
    </p:spTree>
    <p:extLst>
      <p:ext uri="{BB962C8B-B14F-4D97-AF65-F5344CB8AC3E}">
        <p14:creationId xmlns:p14="http://schemas.microsoft.com/office/powerpoint/2010/main" val="3261560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9F40587-E6D9-416C-AE48-1716A860C3D7}"/>
              </a:ext>
            </a:extLst>
          </p:cNvPr>
          <p:cNvSpPr>
            <a:spLocks noGrp="1"/>
          </p:cNvSpPr>
          <p:nvPr>
            <p:ph idx="1"/>
          </p:nvPr>
        </p:nvSpPr>
        <p:spPr>
          <a:xfrm>
            <a:off x="838200" y="2941983"/>
            <a:ext cx="10515600" cy="3234980"/>
          </a:xfrm>
        </p:spPr>
        <p:txBody>
          <a:bodyPr>
            <a:normAutofit/>
          </a:bodyPr>
          <a:lstStyle/>
          <a:p>
            <a:pPr marL="0" indent="0" algn="ctr">
              <a:buNone/>
            </a:pPr>
            <a:r>
              <a:rPr lang="en-AU" sz="5400" dirty="0"/>
              <a:t>Future?</a:t>
            </a:r>
          </a:p>
        </p:txBody>
      </p:sp>
    </p:spTree>
    <p:extLst>
      <p:ext uri="{BB962C8B-B14F-4D97-AF65-F5344CB8AC3E}">
        <p14:creationId xmlns:p14="http://schemas.microsoft.com/office/powerpoint/2010/main" val="1853358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B3F69A6-AFEB-4C60-8947-AD1458B2CB1E}"/>
              </a:ext>
            </a:extLst>
          </p:cNvPr>
          <p:cNvSpPr>
            <a:spLocks noGrp="1"/>
          </p:cNvSpPr>
          <p:nvPr>
            <p:ph type="title"/>
          </p:nvPr>
        </p:nvSpPr>
        <p:spPr/>
        <p:txBody>
          <a:bodyPr>
            <a:normAutofit/>
          </a:bodyPr>
          <a:lstStyle/>
          <a:p>
            <a:pPr algn="ctr"/>
            <a:r>
              <a:rPr lang="en-AU" sz="4800" b="1" dirty="0"/>
              <a:t>Challenge the people = Challenge God</a:t>
            </a:r>
          </a:p>
        </p:txBody>
      </p:sp>
      <p:sp>
        <p:nvSpPr>
          <p:cNvPr id="3" name="Content Placeholder 2">
            <a:extLst>
              <a:ext uri="{FF2B5EF4-FFF2-40B4-BE49-F238E27FC236}">
                <a16:creationId xmlns:a16="http://schemas.microsoft.com/office/drawing/2014/main" xmlns="" id="{E693CEDB-E78B-40E8-AB27-C7DEED3A31ED}"/>
              </a:ext>
            </a:extLst>
          </p:cNvPr>
          <p:cNvSpPr>
            <a:spLocks noGrp="1"/>
          </p:cNvSpPr>
          <p:nvPr>
            <p:ph idx="1"/>
          </p:nvPr>
        </p:nvSpPr>
        <p:spPr>
          <a:xfrm>
            <a:off x="838200" y="2822713"/>
            <a:ext cx="10515600" cy="3354250"/>
          </a:xfrm>
        </p:spPr>
        <p:txBody>
          <a:bodyPr/>
          <a:lstStyle/>
          <a:p>
            <a:pPr marL="0" indent="0">
              <a:buNone/>
            </a:pPr>
            <a:r>
              <a:rPr lang="en-AU" sz="4000" dirty="0"/>
              <a:t>All those gathered here will know that it is not by sword or spear that the Lord saves; for the battle is the Lord’s, and he will give all of you into our hands.”</a:t>
            </a:r>
          </a:p>
          <a:p>
            <a:pPr marL="0" indent="0">
              <a:buNone/>
            </a:pPr>
            <a:r>
              <a:rPr lang="en-AU" dirty="0"/>
              <a:t>1 Sam 17:47</a:t>
            </a:r>
          </a:p>
        </p:txBody>
      </p:sp>
    </p:spTree>
    <p:extLst>
      <p:ext uri="{BB962C8B-B14F-4D97-AF65-F5344CB8AC3E}">
        <p14:creationId xmlns:p14="http://schemas.microsoft.com/office/powerpoint/2010/main" val="2817956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3944923-B8B2-4AA5-8A48-C5E237477D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7114" y="2933114"/>
            <a:ext cx="3924886" cy="3924886"/>
          </a:xfrm>
          <a:prstGeom prst="rect">
            <a:avLst/>
          </a:prstGeom>
        </p:spPr>
      </p:pic>
      <p:pic>
        <p:nvPicPr>
          <p:cNvPr id="10" name="Picture 9">
            <a:extLst>
              <a:ext uri="{FF2B5EF4-FFF2-40B4-BE49-F238E27FC236}">
                <a16:creationId xmlns:a16="http://schemas.microsoft.com/office/drawing/2014/main" xmlns="" id="{C7748A37-4E49-4711-89E1-1EEB00F785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8115" y="1260817"/>
            <a:ext cx="5162550" cy="5715000"/>
          </a:xfrm>
          <a:prstGeom prst="rect">
            <a:avLst/>
          </a:prstGeom>
        </p:spPr>
      </p:pic>
      <p:pic>
        <p:nvPicPr>
          <p:cNvPr id="7" name="Picture 6">
            <a:extLst>
              <a:ext uri="{FF2B5EF4-FFF2-40B4-BE49-F238E27FC236}">
                <a16:creationId xmlns:a16="http://schemas.microsoft.com/office/drawing/2014/main" xmlns="" id="{8A8F6D86-81E6-4194-A446-6A228172E2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3837"/>
            <a:ext cx="5107745" cy="3405163"/>
          </a:xfrm>
          <a:prstGeom prst="rect">
            <a:avLst/>
          </a:prstGeom>
        </p:spPr>
      </p:pic>
    </p:spTree>
    <p:extLst>
      <p:ext uri="{BB962C8B-B14F-4D97-AF65-F5344CB8AC3E}">
        <p14:creationId xmlns:p14="http://schemas.microsoft.com/office/powerpoint/2010/main" val="1451045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CADF1C-31D0-4765-8E07-FDD79E81D51F}"/>
              </a:ext>
            </a:extLst>
          </p:cNvPr>
          <p:cNvSpPr>
            <a:spLocks noGrp="1"/>
          </p:cNvSpPr>
          <p:nvPr>
            <p:ph type="title"/>
          </p:nvPr>
        </p:nvSpPr>
        <p:spPr/>
        <p:txBody>
          <a:bodyPr>
            <a:normAutofit/>
          </a:bodyPr>
          <a:lstStyle/>
          <a:p>
            <a:pPr algn="ctr"/>
            <a:r>
              <a:rPr lang="en-AU" sz="5400" b="1" dirty="0"/>
              <a:t>Fear of consequences vs. obedience</a:t>
            </a:r>
          </a:p>
        </p:txBody>
      </p:sp>
      <p:sp>
        <p:nvSpPr>
          <p:cNvPr id="3" name="Content Placeholder 2">
            <a:extLst>
              <a:ext uri="{FF2B5EF4-FFF2-40B4-BE49-F238E27FC236}">
                <a16:creationId xmlns:a16="http://schemas.microsoft.com/office/drawing/2014/main" xmlns="" id="{7395D4B3-6222-4B3D-9C72-5411FD5C1CEF}"/>
              </a:ext>
            </a:extLst>
          </p:cNvPr>
          <p:cNvSpPr>
            <a:spLocks noGrp="1"/>
          </p:cNvSpPr>
          <p:nvPr>
            <p:ph idx="1"/>
          </p:nvPr>
        </p:nvSpPr>
        <p:spPr/>
        <p:txBody>
          <a:bodyPr>
            <a:normAutofit/>
          </a:bodyPr>
          <a:lstStyle/>
          <a:p>
            <a:pPr marL="0" indent="0">
              <a:buNone/>
            </a:pPr>
            <a:endParaRPr lang="en-AU" sz="4000" dirty="0"/>
          </a:p>
          <a:p>
            <a:r>
              <a:rPr lang="en-AU" sz="4000" dirty="0"/>
              <a:t>Feared God</a:t>
            </a:r>
          </a:p>
          <a:p>
            <a:r>
              <a:rPr lang="en-AU" sz="4000" dirty="0"/>
              <a:t>Ready to obey regardless of consequences </a:t>
            </a:r>
          </a:p>
          <a:p>
            <a:r>
              <a:rPr lang="en-AU" sz="4000" dirty="0"/>
              <a:t>Knew the power they had</a:t>
            </a:r>
          </a:p>
          <a:p>
            <a:r>
              <a:rPr lang="en-AU" sz="4000" dirty="0"/>
              <a:t>God fulfilled his plan through their obedience</a:t>
            </a:r>
          </a:p>
          <a:p>
            <a:r>
              <a:rPr lang="en-AU" sz="4000" dirty="0"/>
              <a:t>Wisdom in answering the king</a:t>
            </a:r>
          </a:p>
        </p:txBody>
      </p:sp>
    </p:spTree>
    <p:extLst>
      <p:ext uri="{BB962C8B-B14F-4D97-AF65-F5344CB8AC3E}">
        <p14:creationId xmlns:p14="http://schemas.microsoft.com/office/powerpoint/2010/main" val="1619636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00A253B-1448-41A8-920A-EB980C6E9F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3367" y="1276455"/>
            <a:ext cx="5162842" cy="5185891"/>
          </a:xfrm>
          <a:prstGeom prst="rect">
            <a:avLst/>
          </a:prstGeom>
        </p:spPr>
      </p:pic>
    </p:spTree>
    <p:extLst>
      <p:ext uri="{BB962C8B-B14F-4D97-AF65-F5344CB8AC3E}">
        <p14:creationId xmlns:p14="http://schemas.microsoft.com/office/powerpoint/2010/main" val="2155084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23CD6AA-B713-48A0-9347-0406AFBF1EF5}"/>
              </a:ext>
            </a:extLst>
          </p:cNvPr>
          <p:cNvSpPr>
            <a:spLocks noGrp="1"/>
          </p:cNvSpPr>
          <p:nvPr>
            <p:ph type="title"/>
          </p:nvPr>
        </p:nvSpPr>
        <p:spPr/>
        <p:txBody>
          <a:bodyPr>
            <a:normAutofit/>
          </a:bodyPr>
          <a:lstStyle/>
          <a:p>
            <a:pPr algn="ctr"/>
            <a:r>
              <a:rPr lang="en-AU" sz="7200" b="1" dirty="0"/>
              <a:t>The wise men</a:t>
            </a:r>
          </a:p>
        </p:txBody>
      </p:sp>
      <p:sp>
        <p:nvSpPr>
          <p:cNvPr id="3" name="Content Placeholder 2">
            <a:extLst>
              <a:ext uri="{FF2B5EF4-FFF2-40B4-BE49-F238E27FC236}">
                <a16:creationId xmlns:a16="http://schemas.microsoft.com/office/drawing/2014/main" xmlns="" id="{75DBBB5F-9204-4CCE-BFE0-C6E2678924A5}"/>
              </a:ext>
            </a:extLst>
          </p:cNvPr>
          <p:cNvSpPr>
            <a:spLocks noGrp="1"/>
          </p:cNvSpPr>
          <p:nvPr>
            <p:ph idx="1"/>
          </p:nvPr>
        </p:nvSpPr>
        <p:spPr>
          <a:xfrm>
            <a:off x="838200" y="2475915"/>
            <a:ext cx="10515600" cy="3701048"/>
          </a:xfrm>
        </p:spPr>
        <p:txBody>
          <a:bodyPr>
            <a:normAutofit/>
          </a:bodyPr>
          <a:lstStyle/>
          <a:p>
            <a:r>
              <a:rPr lang="en-AU" sz="4400" dirty="0"/>
              <a:t>Eyes on God: mission</a:t>
            </a:r>
          </a:p>
          <a:p>
            <a:r>
              <a:rPr lang="en-AU" sz="4400" dirty="0"/>
              <a:t>Obedience and it’s impact on events within God’s plan</a:t>
            </a:r>
          </a:p>
        </p:txBody>
      </p:sp>
    </p:spTree>
    <p:extLst>
      <p:ext uri="{BB962C8B-B14F-4D97-AF65-F5344CB8AC3E}">
        <p14:creationId xmlns:p14="http://schemas.microsoft.com/office/powerpoint/2010/main" val="4076972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C0D2983-C4D5-4B25-9204-9AF89949D0BF}"/>
              </a:ext>
            </a:extLst>
          </p:cNvPr>
          <p:cNvSpPr>
            <a:spLocks noGrp="1"/>
          </p:cNvSpPr>
          <p:nvPr>
            <p:ph idx="1"/>
          </p:nvPr>
        </p:nvSpPr>
        <p:spPr/>
        <p:txBody>
          <a:bodyPr>
            <a:normAutofit/>
          </a:bodyPr>
          <a:lstStyle/>
          <a:p>
            <a:pPr marL="0" indent="0">
              <a:buNone/>
            </a:pPr>
            <a:r>
              <a:rPr lang="en-AU" sz="5400" dirty="0"/>
              <a:t>How can our fear of God motivate us to obey and give us courage?</a:t>
            </a:r>
          </a:p>
        </p:txBody>
      </p:sp>
    </p:spTree>
    <p:extLst>
      <p:ext uri="{BB962C8B-B14F-4D97-AF65-F5344CB8AC3E}">
        <p14:creationId xmlns:p14="http://schemas.microsoft.com/office/powerpoint/2010/main" val="2440343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918</TotalTime>
  <Words>201</Words>
  <Application>Microsoft Office PowerPoint</Application>
  <PresentationFormat>Widescreen</PresentationFormat>
  <Paragraphs>23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The Courage to resist</vt:lpstr>
      <vt:lpstr>What are some of examples of oppression in the world?</vt:lpstr>
      <vt:lpstr>PowerPoint Presentation</vt:lpstr>
      <vt:lpstr>Challenge the people = Challenge God</vt:lpstr>
      <vt:lpstr>PowerPoint Presentation</vt:lpstr>
      <vt:lpstr>Fear of consequences vs. obedience</vt:lpstr>
      <vt:lpstr>PowerPoint Presentation</vt:lpstr>
      <vt:lpstr>The wise men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Courage to resist</dc:title>
  <dc:creator>Renee Buwali</dc:creator>
  <cp:lastModifiedBy>Colin Cheah</cp:lastModifiedBy>
  <cp:revision>17</cp:revision>
  <dcterms:created xsi:type="dcterms:W3CDTF">2018-01-12T21:19:47Z</dcterms:created>
  <dcterms:modified xsi:type="dcterms:W3CDTF">2018-05-04T12:38:33Z</dcterms:modified>
</cp:coreProperties>
</file>