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5" r:id="rId2"/>
    <p:sldId id="286" r:id="rId3"/>
    <p:sldId id="287" r:id="rId4"/>
    <p:sldId id="288" r:id="rId5"/>
    <p:sldId id="300" r:id="rId6"/>
    <p:sldId id="301" r:id="rId7"/>
    <p:sldId id="306" r:id="rId8"/>
    <p:sldId id="311" r:id="rId9"/>
    <p:sldId id="310" r:id="rId10"/>
    <p:sldId id="309" r:id="rId11"/>
    <p:sldId id="305" r:id="rId12"/>
    <p:sldId id="307" r:id="rId13"/>
    <p:sldId id="302" r:id="rId14"/>
    <p:sldId id="308" r:id="rId15"/>
    <p:sldId id="312" r:id="rId16"/>
    <p:sldId id="303" r:id="rId17"/>
    <p:sldId id="296" r:id="rId18"/>
    <p:sldId id="299" r:id="rId19"/>
    <p:sldId id="298" r:id="rId20"/>
    <p:sldId id="297" r:id="rId21"/>
    <p:sldId id="30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26" autoAdjust="0"/>
    <p:restoredTop sz="94660"/>
  </p:normalViewPr>
  <p:slideViewPr>
    <p:cSldViewPr snapToGrid="0">
      <p:cViewPr varScale="1">
        <p:scale>
          <a:sx n="54" d="100"/>
          <a:sy n="54" d="100"/>
        </p:scale>
        <p:origin x="114" y="396"/>
      </p:cViewPr>
      <p:guideLst/>
    </p:cSldViewPr>
  </p:slideViewPr>
  <p:notesTextViewPr>
    <p:cViewPr>
      <p:scale>
        <a:sx n="1" d="1"/>
        <a:sy n="1" d="1"/>
      </p:scale>
      <p:origin x="0" y="0"/>
    </p:cViewPr>
  </p:notesTextViewPr>
  <p:sorterViewPr>
    <p:cViewPr>
      <p:scale>
        <a:sx n="100" d="100"/>
        <a:sy n="100" d="100"/>
      </p:scale>
      <p:origin x="0" y="-373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8AA5B22C-0AE3-49CC-B073-A9FDF264BA3F}" type="datetimeFigureOut">
              <a:rPr lang="en-AU" smtClean="0"/>
              <a:t>5/05/2018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3F91DCC-779F-48CB-8B26-27B2E80977AB}" type="slidenum">
              <a:rPr lang="en-AU" smtClean="0"/>
              <a:t>‹#›</a:t>
            </a:fld>
            <a:endParaRPr lang="en-AU"/>
          </a:p>
        </p:txBody>
      </p:sp>
    </p:spTree>
    <p:extLst>
      <p:ext uri="{BB962C8B-B14F-4D97-AF65-F5344CB8AC3E}">
        <p14:creationId xmlns:p14="http://schemas.microsoft.com/office/powerpoint/2010/main" val="789047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AA5B22C-0AE3-49CC-B073-A9FDF264BA3F}" type="datetimeFigureOut">
              <a:rPr lang="en-AU" smtClean="0"/>
              <a:t>5/05/2018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3F91DCC-779F-48CB-8B26-27B2E80977AB}" type="slidenum">
              <a:rPr lang="en-AU" smtClean="0"/>
              <a:t>‹#›</a:t>
            </a:fld>
            <a:endParaRPr lang="en-AU"/>
          </a:p>
        </p:txBody>
      </p:sp>
    </p:spTree>
    <p:extLst>
      <p:ext uri="{BB962C8B-B14F-4D97-AF65-F5344CB8AC3E}">
        <p14:creationId xmlns:p14="http://schemas.microsoft.com/office/powerpoint/2010/main" val="1967612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AA5B22C-0AE3-49CC-B073-A9FDF264BA3F}" type="datetimeFigureOut">
              <a:rPr lang="en-AU" smtClean="0"/>
              <a:t>5/05/2018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3F91DCC-779F-48CB-8B26-27B2E80977AB}" type="slidenum">
              <a:rPr lang="en-AU" smtClean="0"/>
              <a:t>‹#›</a:t>
            </a:fld>
            <a:endParaRPr lang="en-AU"/>
          </a:p>
        </p:txBody>
      </p:sp>
    </p:spTree>
    <p:extLst>
      <p:ext uri="{BB962C8B-B14F-4D97-AF65-F5344CB8AC3E}">
        <p14:creationId xmlns:p14="http://schemas.microsoft.com/office/powerpoint/2010/main" val="400371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AA5B22C-0AE3-49CC-B073-A9FDF264BA3F}" type="datetimeFigureOut">
              <a:rPr lang="en-AU" smtClean="0"/>
              <a:t>5/05/2018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3F91DCC-779F-48CB-8B26-27B2E80977AB}" type="slidenum">
              <a:rPr lang="en-AU" smtClean="0"/>
              <a:t>‹#›</a:t>
            </a:fld>
            <a:endParaRPr lang="en-AU"/>
          </a:p>
        </p:txBody>
      </p:sp>
    </p:spTree>
    <p:extLst>
      <p:ext uri="{BB962C8B-B14F-4D97-AF65-F5344CB8AC3E}">
        <p14:creationId xmlns:p14="http://schemas.microsoft.com/office/powerpoint/2010/main" val="4026547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A5B22C-0AE3-49CC-B073-A9FDF264BA3F}" type="datetimeFigureOut">
              <a:rPr lang="en-AU" smtClean="0"/>
              <a:t>5/05/2018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D3F91DCC-779F-48CB-8B26-27B2E80977AB}" type="slidenum">
              <a:rPr lang="en-AU" smtClean="0"/>
              <a:t>‹#›</a:t>
            </a:fld>
            <a:endParaRPr lang="en-AU"/>
          </a:p>
        </p:txBody>
      </p:sp>
    </p:spTree>
    <p:extLst>
      <p:ext uri="{BB962C8B-B14F-4D97-AF65-F5344CB8AC3E}">
        <p14:creationId xmlns:p14="http://schemas.microsoft.com/office/powerpoint/2010/main" val="1612345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8AA5B22C-0AE3-49CC-B073-A9FDF264BA3F}" type="datetimeFigureOut">
              <a:rPr lang="en-AU" smtClean="0"/>
              <a:t>5/05/2018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3F91DCC-779F-48CB-8B26-27B2E80977AB}" type="slidenum">
              <a:rPr lang="en-AU" smtClean="0"/>
              <a:t>‹#›</a:t>
            </a:fld>
            <a:endParaRPr lang="en-AU"/>
          </a:p>
        </p:txBody>
      </p:sp>
    </p:spTree>
    <p:extLst>
      <p:ext uri="{BB962C8B-B14F-4D97-AF65-F5344CB8AC3E}">
        <p14:creationId xmlns:p14="http://schemas.microsoft.com/office/powerpoint/2010/main" val="36491669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8AA5B22C-0AE3-49CC-B073-A9FDF264BA3F}" type="datetimeFigureOut">
              <a:rPr lang="en-AU" smtClean="0"/>
              <a:t>5/05/2018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D3F91DCC-779F-48CB-8B26-27B2E80977AB}" type="slidenum">
              <a:rPr lang="en-AU" smtClean="0"/>
              <a:t>‹#›</a:t>
            </a:fld>
            <a:endParaRPr lang="en-AU"/>
          </a:p>
        </p:txBody>
      </p:sp>
    </p:spTree>
    <p:extLst>
      <p:ext uri="{BB962C8B-B14F-4D97-AF65-F5344CB8AC3E}">
        <p14:creationId xmlns:p14="http://schemas.microsoft.com/office/powerpoint/2010/main" val="310296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8AA5B22C-0AE3-49CC-B073-A9FDF264BA3F}" type="datetimeFigureOut">
              <a:rPr lang="en-AU" smtClean="0"/>
              <a:t>5/05/2018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D3F91DCC-779F-48CB-8B26-27B2E80977AB}" type="slidenum">
              <a:rPr lang="en-AU" smtClean="0"/>
              <a:t>‹#›</a:t>
            </a:fld>
            <a:endParaRPr lang="en-AU"/>
          </a:p>
        </p:txBody>
      </p:sp>
    </p:spTree>
    <p:extLst>
      <p:ext uri="{BB962C8B-B14F-4D97-AF65-F5344CB8AC3E}">
        <p14:creationId xmlns:p14="http://schemas.microsoft.com/office/powerpoint/2010/main" val="3532448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A5B22C-0AE3-49CC-B073-A9FDF264BA3F}" type="datetimeFigureOut">
              <a:rPr lang="en-AU" smtClean="0"/>
              <a:t>5/05/2018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D3F91DCC-779F-48CB-8B26-27B2E80977AB}" type="slidenum">
              <a:rPr lang="en-AU" smtClean="0"/>
              <a:t>‹#›</a:t>
            </a:fld>
            <a:endParaRPr lang="en-AU"/>
          </a:p>
        </p:txBody>
      </p:sp>
    </p:spTree>
    <p:extLst>
      <p:ext uri="{BB962C8B-B14F-4D97-AF65-F5344CB8AC3E}">
        <p14:creationId xmlns:p14="http://schemas.microsoft.com/office/powerpoint/2010/main" val="1789828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A5B22C-0AE3-49CC-B073-A9FDF264BA3F}" type="datetimeFigureOut">
              <a:rPr lang="en-AU" smtClean="0"/>
              <a:t>5/05/2018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3F91DCC-779F-48CB-8B26-27B2E80977AB}" type="slidenum">
              <a:rPr lang="en-AU" smtClean="0"/>
              <a:t>‹#›</a:t>
            </a:fld>
            <a:endParaRPr lang="en-AU"/>
          </a:p>
        </p:txBody>
      </p:sp>
    </p:spTree>
    <p:extLst>
      <p:ext uri="{BB962C8B-B14F-4D97-AF65-F5344CB8AC3E}">
        <p14:creationId xmlns:p14="http://schemas.microsoft.com/office/powerpoint/2010/main" val="803896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A5B22C-0AE3-49CC-B073-A9FDF264BA3F}" type="datetimeFigureOut">
              <a:rPr lang="en-AU" smtClean="0"/>
              <a:t>5/05/2018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D3F91DCC-779F-48CB-8B26-27B2E80977AB}" type="slidenum">
              <a:rPr lang="en-AU" smtClean="0"/>
              <a:t>‹#›</a:t>
            </a:fld>
            <a:endParaRPr lang="en-AU"/>
          </a:p>
        </p:txBody>
      </p:sp>
    </p:spTree>
    <p:extLst>
      <p:ext uri="{BB962C8B-B14F-4D97-AF65-F5344CB8AC3E}">
        <p14:creationId xmlns:p14="http://schemas.microsoft.com/office/powerpoint/2010/main" val="3916789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A5B22C-0AE3-49CC-B073-A9FDF264BA3F}" type="datetimeFigureOut">
              <a:rPr lang="en-AU" smtClean="0"/>
              <a:t>5/05/2018</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F91DCC-779F-48CB-8B26-27B2E80977AB}" type="slidenum">
              <a:rPr lang="en-AU" smtClean="0"/>
              <a:t>‹#›</a:t>
            </a:fld>
            <a:endParaRPr lang="en-AU"/>
          </a:p>
        </p:txBody>
      </p:sp>
    </p:spTree>
    <p:extLst>
      <p:ext uri="{BB962C8B-B14F-4D97-AF65-F5344CB8AC3E}">
        <p14:creationId xmlns:p14="http://schemas.microsoft.com/office/powerpoint/2010/main" val="3501625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5" name="Picture 4"/>
          <p:cNvPicPr>
            <a:picLocks noChangeAspect="1"/>
          </p:cNvPicPr>
          <p:nvPr/>
        </p:nvPicPr>
        <p:blipFill rotWithShape="1">
          <a:blip r:embed="rId2"/>
          <a:srcRect t="26223" b="15073"/>
          <a:stretch/>
        </p:blipFill>
        <p:spPr>
          <a:xfrm>
            <a:off x="0" y="-12879"/>
            <a:ext cx="12192000" cy="6870879"/>
          </a:xfrm>
          <a:prstGeom prst="rect">
            <a:avLst/>
          </a:prstGeom>
        </p:spPr>
      </p:pic>
      <p:pic>
        <p:nvPicPr>
          <p:cNvPr id="4" name="Picture 3"/>
          <p:cNvPicPr>
            <a:picLocks noChangeAspect="1"/>
          </p:cNvPicPr>
          <p:nvPr/>
        </p:nvPicPr>
        <p:blipFill>
          <a:blip r:embed="rId3"/>
          <a:stretch>
            <a:fillRect/>
          </a:stretch>
        </p:blipFill>
        <p:spPr>
          <a:xfrm>
            <a:off x="1889760" y="274320"/>
            <a:ext cx="8371840" cy="6278880"/>
          </a:xfrm>
          <a:prstGeom prst="rect">
            <a:avLst/>
          </a:prstGeom>
        </p:spPr>
      </p:pic>
    </p:spTree>
    <p:extLst>
      <p:ext uri="{BB962C8B-B14F-4D97-AF65-F5344CB8AC3E}">
        <p14:creationId xmlns:p14="http://schemas.microsoft.com/office/powerpoint/2010/main" val="2732469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360" y="411262"/>
            <a:ext cx="11236960" cy="5016758"/>
          </a:xfrm>
          <a:prstGeom prst="rect">
            <a:avLst/>
          </a:prstGeom>
        </p:spPr>
        <p:txBody>
          <a:bodyPr wrap="square">
            <a:spAutoFit/>
          </a:bodyPr>
          <a:lstStyle/>
          <a:p>
            <a:pPr algn="just"/>
            <a:r>
              <a:rPr lang="en-AU" sz="4000" dirty="0" smtClean="0">
                <a:solidFill>
                  <a:schemeClr val="bg2">
                    <a:lumMod val="50000"/>
                  </a:schemeClr>
                </a:solidFill>
                <a:latin typeface="+mj-lt"/>
              </a:rPr>
              <a:t>But </a:t>
            </a:r>
            <a:r>
              <a:rPr lang="en-AU" sz="4000" dirty="0">
                <a:solidFill>
                  <a:schemeClr val="bg2">
                    <a:lumMod val="50000"/>
                  </a:schemeClr>
                </a:solidFill>
                <a:latin typeface="+mj-lt"/>
              </a:rPr>
              <a:t>because of his great love for us, </a:t>
            </a:r>
            <a:r>
              <a:rPr lang="en-AU" sz="4000" dirty="0">
                <a:solidFill>
                  <a:schemeClr val="bg1"/>
                </a:solidFill>
                <a:latin typeface="+mj-lt"/>
              </a:rPr>
              <a:t>God, who is rich in mercy</a:t>
            </a:r>
            <a:r>
              <a:rPr lang="en-AU" sz="4000" dirty="0">
                <a:solidFill>
                  <a:schemeClr val="bg2">
                    <a:lumMod val="50000"/>
                  </a:schemeClr>
                </a:solidFill>
                <a:latin typeface="+mj-lt"/>
              </a:rPr>
              <a:t>, </a:t>
            </a:r>
            <a:r>
              <a:rPr lang="en-AU" sz="4000" dirty="0" smtClean="0">
                <a:solidFill>
                  <a:schemeClr val="bg2">
                    <a:lumMod val="50000"/>
                  </a:schemeClr>
                </a:solidFill>
                <a:latin typeface="+mj-lt"/>
              </a:rPr>
              <a:t>made </a:t>
            </a:r>
            <a:r>
              <a:rPr lang="en-AU" sz="4000" dirty="0">
                <a:solidFill>
                  <a:schemeClr val="bg2">
                    <a:lumMod val="50000"/>
                  </a:schemeClr>
                </a:solidFill>
                <a:latin typeface="+mj-lt"/>
              </a:rPr>
              <a:t>us alive with Christ even when we were dead in transgressions – it is by grace you have been saved. </a:t>
            </a:r>
            <a:r>
              <a:rPr lang="en-AU" sz="4000" b="1" baseline="30000" dirty="0">
                <a:solidFill>
                  <a:schemeClr val="bg2">
                    <a:lumMod val="50000"/>
                  </a:schemeClr>
                </a:solidFill>
                <a:latin typeface="+mj-lt"/>
              </a:rPr>
              <a:t> </a:t>
            </a:r>
            <a:r>
              <a:rPr lang="en-AU" sz="4000" dirty="0">
                <a:solidFill>
                  <a:schemeClr val="bg2">
                    <a:lumMod val="50000"/>
                  </a:schemeClr>
                </a:solidFill>
                <a:latin typeface="+mj-lt"/>
              </a:rPr>
              <a:t>And God raised us up with Christ and seated us with him in the heavenly realms in Christ Jesus, </a:t>
            </a:r>
            <a:r>
              <a:rPr lang="en-AU" sz="4000" dirty="0" smtClean="0">
                <a:solidFill>
                  <a:schemeClr val="bg2">
                    <a:lumMod val="50000"/>
                  </a:schemeClr>
                </a:solidFill>
                <a:latin typeface="+mj-lt"/>
              </a:rPr>
              <a:t>in </a:t>
            </a:r>
            <a:r>
              <a:rPr lang="en-AU" sz="4000" dirty="0">
                <a:solidFill>
                  <a:schemeClr val="bg2">
                    <a:lumMod val="50000"/>
                  </a:schemeClr>
                </a:solidFill>
                <a:latin typeface="+mj-lt"/>
              </a:rPr>
              <a:t>order that in the coming ages he might show the incomparable riches of his grace, expressed in </a:t>
            </a:r>
            <a:r>
              <a:rPr lang="en-AU" sz="4000" dirty="0">
                <a:solidFill>
                  <a:schemeClr val="bg1"/>
                </a:solidFill>
                <a:latin typeface="+mj-lt"/>
              </a:rPr>
              <a:t>his kindness</a:t>
            </a:r>
            <a:r>
              <a:rPr lang="en-AU" sz="4000" dirty="0">
                <a:solidFill>
                  <a:schemeClr val="bg2">
                    <a:lumMod val="50000"/>
                  </a:schemeClr>
                </a:solidFill>
                <a:latin typeface="+mj-lt"/>
              </a:rPr>
              <a:t> to us in Christ Jesus</a:t>
            </a:r>
            <a:r>
              <a:rPr lang="en-AU" sz="4000" dirty="0" smtClean="0">
                <a:solidFill>
                  <a:schemeClr val="bg2">
                    <a:lumMod val="50000"/>
                  </a:schemeClr>
                </a:solidFill>
                <a:latin typeface="+mj-lt"/>
              </a:rPr>
              <a:t>.</a:t>
            </a:r>
            <a:r>
              <a:rPr lang="en-AU" sz="4000" dirty="0" smtClean="0">
                <a:solidFill>
                  <a:schemeClr val="bg1"/>
                </a:solidFill>
                <a:latin typeface="+mj-lt"/>
              </a:rPr>
              <a:t> </a:t>
            </a:r>
            <a:r>
              <a:rPr lang="en-AU" sz="2800" dirty="0" smtClean="0">
                <a:solidFill>
                  <a:schemeClr val="bg1"/>
                </a:solidFill>
                <a:latin typeface="+mj-lt"/>
              </a:rPr>
              <a:t>                                 Ephesians 2:4-7</a:t>
            </a:r>
            <a:endParaRPr lang="en-AU" sz="4000" dirty="0">
              <a:solidFill>
                <a:schemeClr val="bg1"/>
              </a:solidFill>
              <a:latin typeface="+mj-lt"/>
            </a:endParaRPr>
          </a:p>
        </p:txBody>
      </p:sp>
    </p:spTree>
    <p:extLst>
      <p:ext uri="{BB962C8B-B14F-4D97-AF65-F5344CB8AC3E}">
        <p14:creationId xmlns:p14="http://schemas.microsoft.com/office/powerpoint/2010/main" val="16330020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360" y="411262"/>
            <a:ext cx="11236960" cy="5016758"/>
          </a:xfrm>
          <a:prstGeom prst="rect">
            <a:avLst/>
          </a:prstGeom>
        </p:spPr>
        <p:txBody>
          <a:bodyPr wrap="square">
            <a:spAutoFit/>
          </a:bodyPr>
          <a:lstStyle/>
          <a:p>
            <a:pPr algn="just"/>
            <a:r>
              <a:rPr lang="en-AU" sz="4000" dirty="0" smtClean="0">
                <a:solidFill>
                  <a:schemeClr val="bg2">
                    <a:lumMod val="50000"/>
                  </a:schemeClr>
                </a:solidFill>
                <a:latin typeface="+mj-lt"/>
              </a:rPr>
              <a:t>But </a:t>
            </a:r>
            <a:r>
              <a:rPr lang="en-AU" sz="4000" dirty="0">
                <a:solidFill>
                  <a:schemeClr val="bg2">
                    <a:lumMod val="50000"/>
                  </a:schemeClr>
                </a:solidFill>
                <a:latin typeface="+mj-lt"/>
              </a:rPr>
              <a:t>because of his great love for us, God, who is rich in mercy, </a:t>
            </a:r>
            <a:r>
              <a:rPr lang="en-AU" sz="4000" dirty="0" smtClean="0">
                <a:solidFill>
                  <a:schemeClr val="bg2">
                    <a:lumMod val="50000"/>
                  </a:schemeClr>
                </a:solidFill>
                <a:latin typeface="+mj-lt"/>
              </a:rPr>
              <a:t>made </a:t>
            </a:r>
            <a:r>
              <a:rPr lang="en-AU" sz="4000" dirty="0">
                <a:solidFill>
                  <a:schemeClr val="bg2">
                    <a:lumMod val="50000"/>
                  </a:schemeClr>
                </a:solidFill>
                <a:latin typeface="+mj-lt"/>
              </a:rPr>
              <a:t>us alive with Christ even when we were dead in transgressions – </a:t>
            </a:r>
            <a:r>
              <a:rPr lang="en-AU" sz="4000" dirty="0">
                <a:solidFill>
                  <a:schemeClr val="bg1"/>
                </a:solidFill>
                <a:latin typeface="+mj-lt"/>
              </a:rPr>
              <a:t>it is by grace you have been saved</a:t>
            </a:r>
            <a:r>
              <a:rPr lang="en-AU" sz="4000" dirty="0">
                <a:solidFill>
                  <a:schemeClr val="bg2">
                    <a:lumMod val="50000"/>
                  </a:schemeClr>
                </a:solidFill>
                <a:latin typeface="+mj-lt"/>
              </a:rPr>
              <a:t>. </a:t>
            </a:r>
            <a:r>
              <a:rPr lang="en-AU" sz="4000" b="1" baseline="30000" dirty="0">
                <a:solidFill>
                  <a:schemeClr val="bg2">
                    <a:lumMod val="50000"/>
                  </a:schemeClr>
                </a:solidFill>
                <a:latin typeface="+mj-lt"/>
              </a:rPr>
              <a:t> </a:t>
            </a:r>
            <a:r>
              <a:rPr lang="en-AU" sz="4000" dirty="0">
                <a:solidFill>
                  <a:schemeClr val="bg2">
                    <a:lumMod val="50000"/>
                  </a:schemeClr>
                </a:solidFill>
                <a:latin typeface="+mj-lt"/>
              </a:rPr>
              <a:t>And God raised us up with Christ and seated us with him in the heavenly realms in Christ Jesus, </a:t>
            </a:r>
            <a:r>
              <a:rPr lang="en-AU" sz="4000" dirty="0" smtClean="0">
                <a:solidFill>
                  <a:schemeClr val="bg2">
                    <a:lumMod val="50000"/>
                  </a:schemeClr>
                </a:solidFill>
                <a:latin typeface="+mj-lt"/>
              </a:rPr>
              <a:t>in </a:t>
            </a:r>
            <a:r>
              <a:rPr lang="en-AU" sz="4000" dirty="0">
                <a:solidFill>
                  <a:schemeClr val="bg2">
                    <a:lumMod val="50000"/>
                  </a:schemeClr>
                </a:solidFill>
                <a:latin typeface="+mj-lt"/>
              </a:rPr>
              <a:t>order that in the coming ages he might show </a:t>
            </a:r>
            <a:r>
              <a:rPr lang="en-AU" sz="4000" dirty="0">
                <a:solidFill>
                  <a:schemeClr val="bg1"/>
                </a:solidFill>
                <a:latin typeface="+mj-lt"/>
              </a:rPr>
              <a:t>the incomparable riches of his grace</a:t>
            </a:r>
            <a:r>
              <a:rPr lang="en-AU" sz="4000" dirty="0">
                <a:solidFill>
                  <a:schemeClr val="bg2">
                    <a:lumMod val="50000"/>
                  </a:schemeClr>
                </a:solidFill>
                <a:latin typeface="+mj-lt"/>
              </a:rPr>
              <a:t>, expressed in his kindness to us in Christ Jesus</a:t>
            </a:r>
            <a:r>
              <a:rPr lang="en-AU" sz="4000" dirty="0" smtClean="0">
                <a:solidFill>
                  <a:schemeClr val="bg2">
                    <a:lumMod val="50000"/>
                  </a:schemeClr>
                </a:solidFill>
                <a:latin typeface="+mj-lt"/>
              </a:rPr>
              <a:t>. </a:t>
            </a:r>
            <a:r>
              <a:rPr lang="en-AU" sz="2800" dirty="0" smtClean="0">
                <a:solidFill>
                  <a:schemeClr val="bg2">
                    <a:lumMod val="50000"/>
                  </a:schemeClr>
                </a:solidFill>
                <a:latin typeface="+mj-lt"/>
              </a:rPr>
              <a:t>                                 </a:t>
            </a:r>
            <a:r>
              <a:rPr lang="en-AU" sz="2800" dirty="0" smtClean="0">
                <a:solidFill>
                  <a:schemeClr val="bg1"/>
                </a:solidFill>
                <a:latin typeface="+mj-lt"/>
              </a:rPr>
              <a:t>Ephesians 2:4-7</a:t>
            </a:r>
            <a:endParaRPr lang="en-AU" sz="4000" dirty="0">
              <a:solidFill>
                <a:schemeClr val="bg1"/>
              </a:solidFill>
              <a:latin typeface="+mj-lt"/>
            </a:endParaRPr>
          </a:p>
        </p:txBody>
      </p:sp>
    </p:spTree>
    <p:extLst>
      <p:ext uri="{BB962C8B-B14F-4D97-AF65-F5344CB8AC3E}">
        <p14:creationId xmlns:p14="http://schemas.microsoft.com/office/powerpoint/2010/main" val="39883337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753168" y="903923"/>
            <a:ext cx="7030720" cy="5273040"/>
          </a:xfrm>
          <a:prstGeom prst="rect">
            <a:avLst/>
          </a:prstGeom>
        </p:spPr>
      </p:pic>
      <p:sp>
        <p:nvSpPr>
          <p:cNvPr id="6" name="TextBox 5"/>
          <p:cNvSpPr txBox="1"/>
          <p:nvPr/>
        </p:nvSpPr>
        <p:spPr>
          <a:xfrm>
            <a:off x="452120" y="1391603"/>
            <a:ext cx="3861763" cy="2862322"/>
          </a:xfrm>
          <a:prstGeom prst="rect">
            <a:avLst/>
          </a:prstGeom>
          <a:noFill/>
        </p:spPr>
        <p:txBody>
          <a:bodyPr wrap="none" rtlCol="0">
            <a:spAutoFit/>
          </a:bodyPr>
          <a:lstStyle/>
          <a:p>
            <a:r>
              <a:rPr lang="en-AU" sz="5400" spc="600" dirty="0" smtClean="0">
                <a:solidFill>
                  <a:schemeClr val="bg1"/>
                </a:solidFill>
                <a:latin typeface="+mj-lt"/>
              </a:rPr>
              <a:t>The Cross:</a:t>
            </a:r>
          </a:p>
          <a:p>
            <a:endParaRPr lang="en-AU" sz="900" spc="600" dirty="0" smtClean="0">
              <a:solidFill>
                <a:schemeClr val="bg1"/>
              </a:solidFill>
              <a:latin typeface="+mj-lt"/>
            </a:endParaRPr>
          </a:p>
          <a:p>
            <a:endParaRPr lang="en-AU" sz="900" spc="600" dirty="0">
              <a:solidFill>
                <a:schemeClr val="bg1"/>
              </a:solidFill>
              <a:latin typeface="+mj-lt"/>
            </a:endParaRPr>
          </a:p>
          <a:p>
            <a:r>
              <a:rPr lang="en-AU" sz="5400" spc="600" dirty="0" smtClean="0">
                <a:solidFill>
                  <a:schemeClr val="bg1"/>
                </a:solidFill>
                <a:latin typeface="+mj-lt"/>
              </a:rPr>
              <a:t>God Did</a:t>
            </a:r>
          </a:p>
          <a:p>
            <a:r>
              <a:rPr lang="en-AU" sz="5400" spc="600" dirty="0" smtClean="0">
                <a:solidFill>
                  <a:schemeClr val="bg1"/>
                </a:solidFill>
                <a:latin typeface="+mj-lt"/>
              </a:rPr>
              <a:t>Something</a:t>
            </a:r>
            <a:endParaRPr lang="en-AU" sz="5400" spc="600" dirty="0">
              <a:solidFill>
                <a:schemeClr val="bg1"/>
              </a:solidFill>
              <a:latin typeface="+mj-lt"/>
            </a:endParaRPr>
          </a:p>
        </p:txBody>
      </p:sp>
    </p:spTree>
    <p:extLst>
      <p:ext uri="{BB962C8B-B14F-4D97-AF65-F5344CB8AC3E}">
        <p14:creationId xmlns:p14="http://schemas.microsoft.com/office/powerpoint/2010/main" val="7529288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753168" y="903923"/>
            <a:ext cx="7030720" cy="5273040"/>
          </a:xfrm>
          <a:prstGeom prst="rect">
            <a:avLst/>
          </a:prstGeom>
        </p:spPr>
      </p:pic>
      <p:sp>
        <p:nvSpPr>
          <p:cNvPr id="6" name="TextBox 5"/>
          <p:cNvSpPr txBox="1"/>
          <p:nvPr/>
        </p:nvSpPr>
        <p:spPr>
          <a:xfrm>
            <a:off x="492760" y="1278285"/>
            <a:ext cx="3819572" cy="4524315"/>
          </a:xfrm>
          <a:prstGeom prst="rect">
            <a:avLst/>
          </a:prstGeom>
          <a:noFill/>
        </p:spPr>
        <p:txBody>
          <a:bodyPr wrap="none" rtlCol="0">
            <a:spAutoFit/>
          </a:bodyPr>
          <a:lstStyle/>
          <a:p>
            <a:r>
              <a:rPr lang="en-AU" sz="5400" spc="600" dirty="0" smtClean="0">
                <a:solidFill>
                  <a:schemeClr val="bg1"/>
                </a:solidFill>
                <a:latin typeface="+mj-lt"/>
              </a:rPr>
              <a:t>The Cross:</a:t>
            </a:r>
          </a:p>
          <a:p>
            <a:endParaRPr lang="en-AU" sz="900" spc="600" dirty="0" smtClean="0">
              <a:solidFill>
                <a:schemeClr val="bg1"/>
              </a:solidFill>
              <a:latin typeface="+mj-lt"/>
            </a:endParaRPr>
          </a:p>
          <a:p>
            <a:endParaRPr lang="en-AU" sz="900" spc="600" dirty="0">
              <a:solidFill>
                <a:schemeClr val="bg1"/>
              </a:solidFill>
              <a:latin typeface="+mj-lt"/>
            </a:endParaRPr>
          </a:p>
          <a:p>
            <a:r>
              <a:rPr lang="en-AU" sz="5400" spc="600" dirty="0" smtClean="0">
                <a:solidFill>
                  <a:schemeClr val="bg1"/>
                </a:solidFill>
                <a:latin typeface="+mj-lt"/>
              </a:rPr>
              <a:t>God’s </a:t>
            </a:r>
          </a:p>
          <a:p>
            <a:r>
              <a:rPr lang="en-AU" sz="5400" spc="600" dirty="0" smtClean="0">
                <a:solidFill>
                  <a:schemeClr val="bg1"/>
                </a:solidFill>
                <a:latin typeface="+mj-lt"/>
              </a:rPr>
              <a:t>Eternal</a:t>
            </a:r>
          </a:p>
          <a:p>
            <a:r>
              <a:rPr lang="en-AU" sz="5400" spc="600" dirty="0" smtClean="0">
                <a:solidFill>
                  <a:schemeClr val="bg1"/>
                </a:solidFill>
                <a:latin typeface="+mj-lt"/>
              </a:rPr>
              <a:t>Purpose</a:t>
            </a:r>
          </a:p>
          <a:p>
            <a:r>
              <a:rPr lang="en-AU" sz="5400" spc="600" dirty="0" smtClean="0">
                <a:solidFill>
                  <a:schemeClr val="bg1"/>
                </a:solidFill>
                <a:latin typeface="+mj-lt"/>
              </a:rPr>
              <a:t>Achieved</a:t>
            </a:r>
            <a:endParaRPr lang="en-AU" sz="5400" spc="600" dirty="0">
              <a:solidFill>
                <a:schemeClr val="bg1"/>
              </a:solidFill>
              <a:latin typeface="+mj-lt"/>
            </a:endParaRPr>
          </a:p>
        </p:txBody>
      </p:sp>
    </p:spTree>
    <p:extLst>
      <p:ext uri="{BB962C8B-B14F-4D97-AF65-F5344CB8AC3E}">
        <p14:creationId xmlns:p14="http://schemas.microsoft.com/office/powerpoint/2010/main" val="20663778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360" y="117693"/>
            <a:ext cx="11358880" cy="6740307"/>
          </a:xfrm>
          <a:prstGeom prst="rect">
            <a:avLst/>
          </a:prstGeom>
        </p:spPr>
        <p:txBody>
          <a:bodyPr wrap="square">
            <a:spAutoFit/>
          </a:bodyPr>
          <a:lstStyle/>
          <a:p>
            <a:pPr algn="just"/>
            <a:r>
              <a:rPr lang="en-AU" sz="4000" dirty="0">
                <a:solidFill>
                  <a:schemeClr val="bg1"/>
                </a:solidFill>
                <a:latin typeface="+mj-lt"/>
              </a:rPr>
              <a:t>But now in Christ Jesus you who once were far away have been brought near by the blood of Christ.</a:t>
            </a:r>
          </a:p>
          <a:p>
            <a:pPr algn="just"/>
            <a:endParaRPr lang="en-AU" sz="1200" b="1" baseline="30000" dirty="0">
              <a:solidFill>
                <a:schemeClr val="bg1"/>
              </a:solidFill>
              <a:latin typeface="+mj-lt"/>
            </a:endParaRPr>
          </a:p>
          <a:p>
            <a:pPr algn="just"/>
            <a:r>
              <a:rPr lang="en-AU" sz="4000" dirty="0" smtClean="0">
                <a:solidFill>
                  <a:schemeClr val="bg1"/>
                </a:solidFill>
                <a:latin typeface="+mj-lt"/>
              </a:rPr>
              <a:t>… he </a:t>
            </a:r>
            <a:r>
              <a:rPr lang="en-AU" sz="4000" dirty="0">
                <a:solidFill>
                  <a:schemeClr val="bg1"/>
                </a:solidFill>
                <a:latin typeface="+mj-lt"/>
              </a:rPr>
              <a:t>himself is our peace, who has made the two groups one </a:t>
            </a:r>
            <a:endParaRPr lang="en-AU" sz="1200" dirty="0" smtClean="0">
              <a:solidFill>
                <a:schemeClr val="bg1"/>
              </a:solidFill>
              <a:latin typeface="+mj-lt"/>
            </a:endParaRPr>
          </a:p>
          <a:p>
            <a:pPr algn="just"/>
            <a:endParaRPr lang="en-AU" sz="1200" dirty="0">
              <a:solidFill>
                <a:schemeClr val="bg1"/>
              </a:solidFill>
              <a:latin typeface="+mj-lt"/>
            </a:endParaRPr>
          </a:p>
          <a:p>
            <a:pPr algn="just"/>
            <a:r>
              <a:rPr lang="en-AU" sz="4000" dirty="0" smtClean="0">
                <a:solidFill>
                  <a:schemeClr val="bg1"/>
                </a:solidFill>
                <a:latin typeface="+mj-lt"/>
              </a:rPr>
              <a:t>… His </a:t>
            </a:r>
            <a:r>
              <a:rPr lang="en-AU" sz="4000" dirty="0">
                <a:solidFill>
                  <a:schemeClr val="bg1"/>
                </a:solidFill>
                <a:latin typeface="+mj-lt"/>
              </a:rPr>
              <a:t>purpose was to create in himself one new humanity out of the two, thus making peace, </a:t>
            </a:r>
            <a:r>
              <a:rPr lang="en-AU" sz="4000" dirty="0" smtClean="0">
                <a:solidFill>
                  <a:schemeClr val="bg1"/>
                </a:solidFill>
                <a:latin typeface="+mj-lt"/>
              </a:rPr>
              <a:t>and </a:t>
            </a:r>
            <a:r>
              <a:rPr lang="en-AU" sz="4000" dirty="0">
                <a:solidFill>
                  <a:schemeClr val="bg1"/>
                </a:solidFill>
                <a:latin typeface="+mj-lt"/>
              </a:rPr>
              <a:t>in one body to reconcile both of them to God through the </a:t>
            </a:r>
            <a:r>
              <a:rPr lang="en-AU" sz="4000" dirty="0" smtClean="0">
                <a:solidFill>
                  <a:schemeClr val="bg1"/>
                </a:solidFill>
                <a:latin typeface="+mj-lt"/>
              </a:rPr>
              <a:t>cross … </a:t>
            </a:r>
            <a:endParaRPr lang="en-AU" sz="1200" dirty="0" smtClean="0">
              <a:solidFill>
                <a:schemeClr val="bg1"/>
              </a:solidFill>
              <a:latin typeface="+mj-lt"/>
            </a:endParaRPr>
          </a:p>
          <a:p>
            <a:pPr algn="just"/>
            <a:endParaRPr lang="en-AU" sz="1200" dirty="0">
              <a:solidFill>
                <a:schemeClr val="bg1"/>
              </a:solidFill>
              <a:latin typeface="+mj-lt"/>
            </a:endParaRPr>
          </a:p>
          <a:p>
            <a:pPr algn="just"/>
            <a:r>
              <a:rPr lang="en-AU" sz="4000" dirty="0" smtClean="0">
                <a:solidFill>
                  <a:schemeClr val="bg1"/>
                </a:solidFill>
                <a:latin typeface="+mj-lt"/>
              </a:rPr>
              <a:t>… For </a:t>
            </a:r>
            <a:r>
              <a:rPr lang="en-AU" sz="4000" dirty="0">
                <a:solidFill>
                  <a:schemeClr val="bg1"/>
                </a:solidFill>
                <a:latin typeface="+mj-lt"/>
              </a:rPr>
              <a:t>through him we both have access to the Father by one Spirit</a:t>
            </a:r>
            <a:r>
              <a:rPr lang="en-AU" sz="4000" dirty="0" smtClean="0">
                <a:solidFill>
                  <a:schemeClr val="bg1"/>
                </a:solidFill>
                <a:latin typeface="+mj-lt"/>
              </a:rPr>
              <a:t>.    </a:t>
            </a:r>
            <a:r>
              <a:rPr lang="en-AU" sz="2800" dirty="0" smtClean="0">
                <a:solidFill>
                  <a:schemeClr val="bg1"/>
                </a:solidFill>
                <a:latin typeface="+mj-lt"/>
              </a:rPr>
              <a:t>				                                     Ephesians 2</a:t>
            </a:r>
            <a:endParaRPr lang="en-AU" sz="4000" b="0" i="0" dirty="0">
              <a:solidFill>
                <a:schemeClr val="bg1"/>
              </a:solidFill>
              <a:effectLst/>
              <a:latin typeface="+mj-lt"/>
            </a:endParaRPr>
          </a:p>
        </p:txBody>
      </p:sp>
    </p:spTree>
    <p:extLst>
      <p:ext uri="{BB962C8B-B14F-4D97-AF65-F5344CB8AC3E}">
        <p14:creationId xmlns:p14="http://schemas.microsoft.com/office/powerpoint/2010/main" val="2675375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753168" y="903923"/>
            <a:ext cx="7030720" cy="5273040"/>
          </a:xfrm>
          <a:prstGeom prst="rect">
            <a:avLst/>
          </a:prstGeom>
        </p:spPr>
      </p:pic>
      <p:sp>
        <p:nvSpPr>
          <p:cNvPr id="6" name="TextBox 5"/>
          <p:cNvSpPr txBox="1"/>
          <p:nvPr/>
        </p:nvSpPr>
        <p:spPr>
          <a:xfrm>
            <a:off x="492760" y="1278285"/>
            <a:ext cx="3819572" cy="4524315"/>
          </a:xfrm>
          <a:prstGeom prst="rect">
            <a:avLst/>
          </a:prstGeom>
          <a:noFill/>
        </p:spPr>
        <p:txBody>
          <a:bodyPr wrap="none" rtlCol="0">
            <a:spAutoFit/>
          </a:bodyPr>
          <a:lstStyle/>
          <a:p>
            <a:r>
              <a:rPr lang="en-AU" sz="5400" spc="600" dirty="0" smtClean="0">
                <a:solidFill>
                  <a:schemeClr val="bg1"/>
                </a:solidFill>
                <a:latin typeface="+mj-lt"/>
              </a:rPr>
              <a:t>The Cross:</a:t>
            </a:r>
          </a:p>
          <a:p>
            <a:endParaRPr lang="en-AU" sz="900" spc="600" dirty="0" smtClean="0">
              <a:solidFill>
                <a:schemeClr val="bg1"/>
              </a:solidFill>
              <a:latin typeface="+mj-lt"/>
            </a:endParaRPr>
          </a:p>
          <a:p>
            <a:endParaRPr lang="en-AU" sz="900" spc="600" dirty="0">
              <a:solidFill>
                <a:schemeClr val="bg1"/>
              </a:solidFill>
              <a:latin typeface="+mj-lt"/>
            </a:endParaRPr>
          </a:p>
          <a:p>
            <a:r>
              <a:rPr lang="en-AU" sz="5400" spc="600" dirty="0" smtClean="0">
                <a:solidFill>
                  <a:schemeClr val="bg1"/>
                </a:solidFill>
                <a:latin typeface="+mj-lt"/>
              </a:rPr>
              <a:t>God’s </a:t>
            </a:r>
          </a:p>
          <a:p>
            <a:r>
              <a:rPr lang="en-AU" sz="5400" spc="600" dirty="0" smtClean="0">
                <a:solidFill>
                  <a:schemeClr val="bg1"/>
                </a:solidFill>
                <a:latin typeface="+mj-lt"/>
              </a:rPr>
              <a:t>Eternal</a:t>
            </a:r>
          </a:p>
          <a:p>
            <a:r>
              <a:rPr lang="en-AU" sz="5400" spc="600" dirty="0" smtClean="0">
                <a:solidFill>
                  <a:schemeClr val="bg1"/>
                </a:solidFill>
                <a:latin typeface="+mj-lt"/>
              </a:rPr>
              <a:t>Purpose</a:t>
            </a:r>
          </a:p>
          <a:p>
            <a:r>
              <a:rPr lang="en-AU" sz="5400" spc="600" dirty="0" smtClean="0">
                <a:solidFill>
                  <a:schemeClr val="bg1"/>
                </a:solidFill>
                <a:latin typeface="+mj-lt"/>
              </a:rPr>
              <a:t>Achieved</a:t>
            </a:r>
            <a:endParaRPr lang="en-AU" sz="5400" spc="600" dirty="0">
              <a:solidFill>
                <a:schemeClr val="bg1"/>
              </a:solidFill>
              <a:latin typeface="+mj-lt"/>
            </a:endParaRPr>
          </a:p>
        </p:txBody>
      </p:sp>
    </p:spTree>
    <p:extLst>
      <p:ext uri="{BB962C8B-B14F-4D97-AF65-F5344CB8AC3E}">
        <p14:creationId xmlns:p14="http://schemas.microsoft.com/office/powerpoint/2010/main" val="12478996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753168" y="903923"/>
            <a:ext cx="7030720" cy="5273040"/>
          </a:xfrm>
          <a:prstGeom prst="rect">
            <a:avLst/>
          </a:prstGeom>
        </p:spPr>
      </p:pic>
      <p:sp>
        <p:nvSpPr>
          <p:cNvPr id="6" name="TextBox 5"/>
          <p:cNvSpPr txBox="1"/>
          <p:nvPr/>
        </p:nvSpPr>
        <p:spPr>
          <a:xfrm>
            <a:off x="492760" y="1278285"/>
            <a:ext cx="3927165" cy="4524315"/>
          </a:xfrm>
          <a:prstGeom prst="rect">
            <a:avLst/>
          </a:prstGeom>
          <a:noFill/>
        </p:spPr>
        <p:txBody>
          <a:bodyPr wrap="none" rtlCol="0">
            <a:spAutoFit/>
          </a:bodyPr>
          <a:lstStyle/>
          <a:p>
            <a:r>
              <a:rPr lang="en-AU" sz="5400" spc="600" dirty="0" smtClean="0">
                <a:solidFill>
                  <a:schemeClr val="bg1"/>
                </a:solidFill>
                <a:latin typeface="+mj-lt"/>
              </a:rPr>
              <a:t>The Cross:</a:t>
            </a:r>
          </a:p>
          <a:p>
            <a:endParaRPr lang="en-AU" sz="900" spc="600" dirty="0" smtClean="0">
              <a:solidFill>
                <a:schemeClr val="bg1"/>
              </a:solidFill>
              <a:latin typeface="+mj-lt"/>
            </a:endParaRPr>
          </a:p>
          <a:p>
            <a:endParaRPr lang="en-AU" sz="900" spc="600" dirty="0">
              <a:solidFill>
                <a:schemeClr val="bg1"/>
              </a:solidFill>
              <a:latin typeface="+mj-lt"/>
            </a:endParaRPr>
          </a:p>
          <a:p>
            <a:r>
              <a:rPr lang="en-AU" sz="5400" spc="600" dirty="0" smtClean="0">
                <a:solidFill>
                  <a:schemeClr val="bg1"/>
                </a:solidFill>
                <a:latin typeface="+mj-lt"/>
              </a:rPr>
              <a:t>God’s </a:t>
            </a:r>
          </a:p>
          <a:p>
            <a:r>
              <a:rPr lang="en-AU" sz="5400" spc="600" dirty="0" smtClean="0">
                <a:solidFill>
                  <a:schemeClr val="bg1"/>
                </a:solidFill>
                <a:latin typeface="+mj-lt"/>
              </a:rPr>
              <a:t>Powerful</a:t>
            </a:r>
          </a:p>
          <a:p>
            <a:r>
              <a:rPr lang="en-AU" sz="5400" spc="600" dirty="0" smtClean="0">
                <a:solidFill>
                  <a:schemeClr val="bg1"/>
                </a:solidFill>
                <a:latin typeface="+mj-lt"/>
              </a:rPr>
              <a:t>Salvation</a:t>
            </a:r>
          </a:p>
          <a:p>
            <a:r>
              <a:rPr lang="en-AU" sz="5400" spc="600" dirty="0" smtClean="0">
                <a:solidFill>
                  <a:schemeClr val="bg1"/>
                </a:solidFill>
                <a:latin typeface="+mj-lt"/>
              </a:rPr>
              <a:t>Completed</a:t>
            </a:r>
            <a:endParaRPr lang="en-AU" sz="5400" spc="600" dirty="0">
              <a:solidFill>
                <a:schemeClr val="bg1"/>
              </a:solidFill>
              <a:latin typeface="+mj-lt"/>
            </a:endParaRPr>
          </a:p>
        </p:txBody>
      </p:sp>
    </p:spTree>
    <p:extLst>
      <p:ext uri="{BB962C8B-B14F-4D97-AF65-F5344CB8AC3E}">
        <p14:creationId xmlns:p14="http://schemas.microsoft.com/office/powerpoint/2010/main" val="5902512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2580" y="502276"/>
            <a:ext cx="11140226" cy="5293757"/>
          </a:xfrm>
          <a:prstGeom prst="rect">
            <a:avLst/>
          </a:prstGeom>
        </p:spPr>
        <p:txBody>
          <a:bodyPr wrap="square">
            <a:spAutoFit/>
          </a:bodyPr>
          <a:lstStyle/>
          <a:p>
            <a:pPr algn="just"/>
            <a:r>
              <a:rPr lang="en-AU" sz="4200" spc="600" dirty="0" smtClean="0">
                <a:solidFill>
                  <a:schemeClr val="bg1"/>
                </a:solidFill>
                <a:latin typeface="+mj-lt"/>
              </a:rPr>
              <a:t>… for </a:t>
            </a:r>
            <a:r>
              <a:rPr lang="en-AU" sz="4200" spc="600" dirty="0">
                <a:solidFill>
                  <a:schemeClr val="bg1"/>
                </a:solidFill>
                <a:latin typeface="+mj-lt"/>
              </a:rPr>
              <a:t>all have sinned and fall short of the glory of God, </a:t>
            </a:r>
            <a:r>
              <a:rPr lang="en-AU" sz="4200" spc="600" dirty="0" smtClean="0">
                <a:solidFill>
                  <a:schemeClr val="bg2">
                    <a:lumMod val="50000"/>
                  </a:schemeClr>
                </a:solidFill>
                <a:latin typeface="+mj-lt"/>
              </a:rPr>
              <a:t>and </a:t>
            </a:r>
            <a:r>
              <a:rPr lang="en-AU" sz="4200" spc="600" dirty="0">
                <a:solidFill>
                  <a:schemeClr val="bg2">
                    <a:lumMod val="50000"/>
                  </a:schemeClr>
                </a:solidFill>
                <a:latin typeface="+mj-lt"/>
              </a:rPr>
              <a:t>all are justified freely by his grace through the redemption that came by Christ Jesus. </a:t>
            </a:r>
            <a:r>
              <a:rPr lang="en-AU" sz="4200" spc="600" dirty="0" smtClean="0">
                <a:solidFill>
                  <a:schemeClr val="bg2">
                    <a:lumMod val="50000"/>
                  </a:schemeClr>
                </a:solidFill>
                <a:latin typeface="+mj-lt"/>
              </a:rPr>
              <a:t>God </a:t>
            </a:r>
            <a:r>
              <a:rPr lang="en-AU" sz="4200" spc="600" dirty="0">
                <a:solidFill>
                  <a:schemeClr val="bg2">
                    <a:lumMod val="50000"/>
                  </a:schemeClr>
                </a:solidFill>
                <a:latin typeface="+mj-lt"/>
              </a:rPr>
              <a:t>presented Christ as a sacrifice of </a:t>
            </a:r>
            <a:r>
              <a:rPr lang="en-AU" sz="4200" spc="600" dirty="0" smtClean="0">
                <a:solidFill>
                  <a:schemeClr val="bg2">
                    <a:lumMod val="50000"/>
                  </a:schemeClr>
                </a:solidFill>
                <a:latin typeface="+mj-lt"/>
              </a:rPr>
              <a:t>atonement, through </a:t>
            </a:r>
            <a:r>
              <a:rPr lang="en-AU" sz="4200" spc="600" dirty="0">
                <a:solidFill>
                  <a:schemeClr val="bg2">
                    <a:lumMod val="50000"/>
                  </a:schemeClr>
                </a:solidFill>
                <a:latin typeface="+mj-lt"/>
              </a:rPr>
              <a:t>the shedding of his blood – to be received by faith.</a:t>
            </a:r>
            <a:r>
              <a:rPr lang="en-AU" sz="4400" spc="600" dirty="0">
                <a:solidFill>
                  <a:schemeClr val="bg1"/>
                </a:solidFill>
                <a:latin typeface="+mj-lt"/>
              </a:rPr>
              <a:t> </a:t>
            </a:r>
            <a:r>
              <a:rPr lang="en-AU" sz="3000" spc="600" dirty="0" smtClean="0">
                <a:solidFill>
                  <a:schemeClr val="bg1"/>
                </a:solidFill>
                <a:latin typeface="+mj-lt"/>
              </a:rPr>
              <a:t>             Romans 3:23-25</a:t>
            </a:r>
            <a:endParaRPr lang="en-AU" sz="4400" spc="600" dirty="0">
              <a:solidFill>
                <a:schemeClr val="bg1"/>
              </a:solidFill>
              <a:latin typeface="+mj-lt"/>
            </a:endParaRPr>
          </a:p>
        </p:txBody>
      </p:sp>
    </p:spTree>
    <p:extLst>
      <p:ext uri="{BB962C8B-B14F-4D97-AF65-F5344CB8AC3E}">
        <p14:creationId xmlns:p14="http://schemas.microsoft.com/office/powerpoint/2010/main" val="12072024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2580" y="502276"/>
            <a:ext cx="11140226" cy="5293757"/>
          </a:xfrm>
          <a:prstGeom prst="rect">
            <a:avLst/>
          </a:prstGeom>
        </p:spPr>
        <p:txBody>
          <a:bodyPr wrap="square">
            <a:spAutoFit/>
          </a:bodyPr>
          <a:lstStyle/>
          <a:p>
            <a:pPr algn="just"/>
            <a:r>
              <a:rPr lang="en-AU" sz="4200" spc="600" dirty="0" smtClean="0">
                <a:solidFill>
                  <a:schemeClr val="bg2">
                    <a:lumMod val="50000"/>
                  </a:schemeClr>
                </a:solidFill>
                <a:latin typeface="+mj-lt"/>
              </a:rPr>
              <a:t>… for </a:t>
            </a:r>
            <a:r>
              <a:rPr lang="en-AU" sz="4200" spc="600" dirty="0">
                <a:solidFill>
                  <a:schemeClr val="bg2">
                    <a:lumMod val="50000"/>
                  </a:schemeClr>
                </a:solidFill>
                <a:latin typeface="+mj-lt"/>
              </a:rPr>
              <a:t>all have sinned and fall short of the glory of God,</a:t>
            </a:r>
            <a:r>
              <a:rPr lang="en-AU" sz="4200" spc="600" dirty="0">
                <a:solidFill>
                  <a:schemeClr val="bg1"/>
                </a:solidFill>
                <a:latin typeface="+mj-lt"/>
              </a:rPr>
              <a:t> </a:t>
            </a:r>
            <a:r>
              <a:rPr lang="en-AU" sz="4200" spc="600" dirty="0" smtClean="0">
                <a:solidFill>
                  <a:schemeClr val="bg2">
                    <a:lumMod val="50000"/>
                  </a:schemeClr>
                </a:solidFill>
                <a:latin typeface="+mj-lt"/>
              </a:rPr>
              <a:t>and </a:t>
            </a:r>
            <a:r>
              <a:rPr lang="en-AU" sz="4200" spc="600" dirty="0">
                <a:solidFill>
                  <a:schemeClr val="bg1"/>
                </a:solidFill>
                <a:latin typeface="+mj-lt"/>
              </a:rPr>
              <a:t>all are justified freely by his grace</a:t>
            </a:r>
            <a:r>
              <a:rPr lang="en-AU" sz="4200" spc="600" dirty="0">
                <a:solidFill>
                  <a:schemeClr val="bg2">
                    <a:lumMod val="50000"/>
                  </a:schemeClr>
                </a:solidFill>
                <a:latin typeface="+mj-lt"/>
              </a:rPr>
              <a:t> through the redemption that came by Christ Jesus. </a:t>
            </a:r>
            <a:r>
              <a:rPr lang="en-AU" sz="4200" spc="600" dirty="0" smtClean="0">
                <a:solidFill>
                  <a:schemeClr val="bg2">
                    <a:lumMod val="50000"/>
                  </a:schemeClr>
                </a:solidFill>
                <a:latin typeface="+mj-lt"/>
              </a:rPr>
              <a:t>God </a:t>
            </a:r>
            <a:r>
              <a:rPr lang="en-AU" sz="4200" spc="600" dirty="0">
                <a:solidFill>
                  <a:schemeClr val="bg2">
                    <a:lumMod val="50000"/>
                  </a:schemeClr>
                </a:solidFill>
                <a:latin typeface="+mj-lt"/>
              </a:rPr>
              <a:t>presented Christ as a sacrifice of </a:t>
            </a:r>
            <a:r>
              <a:rPr lang="en-AU" sz="4200" spc="600" dirty="0" smtClean="0">
                <a:solidFill>
                  <a:schemeClr val="bg2">
                    <a:lumMod val="50000"/>
                  </a:schemeClr>
                </a:solidFill>
                <a:latin typeface="+mj-lt"/>
              </a:rPr>
              <a:t>atonement, through </a:t>
            </a:r>
            <a:r>
              <a:rPr lang="en-AU" sz="4200" spc="600" dirty="0">
                <a:solidFill>
                  <a:schemeClr val="bg2">
                    <a:lumMod val="50000"/>
                  </a:schemeClr>
                </a:solidFill>
                <a:latin typeface="+mj-lt"/>
              </a:rPr>
              <a:t>the shedding of his blood – to be received by faith.</a:t>
            </a:r>
            <a:r>
              <a:rPr lang="en-AU" sz="4400" spc="600" dirty="0">
                <a:solidFill>
                  <a:schemeClr val="bg1"/>
                </a:solidFill>
                <a:latin typeface="+mj-lt"/>
              </a:rPr>
              <a:t> </a:t>
            </a:r>
            <a:r>
              <a:rPr lang="en-AU" sz="3000" spc="600" dirty="0" smtClean="0">
                <a:solidFill>
                  <a:schemeClr val="bg1"/>
                </a:solidFill>
                <a:latin typeface="+mj-lt"/>
              </a:rPr>
              <a:t>             Romans 3:23-25</a:t>
            </a:r>
            <a:endParaRPr lang="en-AU" sz="4400" spc="600" dirty="0">
              <a:solidFill>
                <a:schemeClr val="bg1"/>
              </a:solidFill>
              <a:latin typeface="+mj-lt"/>
            </a:endParaRPr>
          </a:p>
        </p:txBody>
      </p:sp>
    </p:spTree>
    <p:extLst>
      <p:ext uri="{BB962C8B-B14F-4D97-AF65-F5344CB8AC3E}">
        <p14:creationId xmlns:p14="http://schemas.microsoft.com/office/powerpoint/2010/main" val="29311951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2580" y="502276"/>
            <a:ext cx="11140226" cy="5293757"/>
          </a:xfrm>
          <a:prstGeom prst="rect">
            <a:avLst/>
          </a:prstGeom>
        </p:spPr>
        <p:txBody>
          <a:bodyPr wrap="square">
            <a:spAutoFit/>
          </a:bodyPr>
          <a:lstStyle/>
          <a:p>
            <a:pPr algn="just"/>
            <a:r>
              <a:rPr lang="en-AU" sz="4200" spc="600" dirty="0" smtClean="0">
                <a:solidFill>
                  <a:schemeClr val="bg2">
                    <a:lumMod val="50000"/>
                  </a:schemeClr>
                </a:solidFill>
                <a:latin typeface="+mj-lt"/>
              </a:rPr>
              <a:t>… for </a:t>
            </a:r>
            <a:r>
              <a:rPr lang="en-AU" sz="4200" spc="600" dirty="0">
                <a:solidFill>
                  <a:schemeClr val="bg2">
                    <a:lumMod val="50000"/>
                  </a:schemeClr>
                </a:solidFill>
                <a:latin typeface="+mj-lt"/>
              </a:rPr>
              <a:t>all have sinned and fall short of the glory of God, </a:t>
            </a:r>
            <a:r>
              <a:rPr lang="en-AU" sz="4200" spc="600" dirty="0" smtClean="0">
                <a:solidFill>
                  <a:schemeClr val="bg2">
                    <a:lumMod val="50000"/>
                  </a:schemeClr>
                </a:solidFill>
                <a:latin typeface="+mj-lt"/>
              </a:rPr>
              <a:t>and </a:t>
            </a:r>
            <a:r>
              <a:rPr lang="en-AU" sz="4200" spc="600" dirty="0">
                <a:solidFill>
                  <a:schemeClr val="bg2">
                    <a:lumMod val="50000"/>
                  </a:schemeClr>
                </a:solidFill>
                <a:latin typeface="+mj-lt"/>
              </a:rPr>
              <a:t>all are justified freely by his grace </a:t>
            </a:r>
            <a:r>
              <a:rPr lang="en-AU" sz="4200" spc="600" dirty="0">
                <a:solidFill>
                  <a:schemeClr val="bg1"/>
                </a:solidFill>
                <a:latin typeface="+mj-lt"/>
              </a:rPr>
              <a:t>through the redemption that came by Christ Jesus</a:t>
            </a:r>
            <a:r>
              <a:rPr lang="en-AU" sz="4200" spc="600" dirty="0">
                <a:solidFill>
                  <a:schemeClr val="bg2">
                    <a:lumMod val="50000"/>
                  </a:schemeClr>
                </a:solidFill>
                <a:latin typeface="+mj-lt"/>
              </a:rPr>
              <a:t>. </a:t>
            </a:r>
            <a:r>
              <a:rPr lang="en-AU" sz="4200" spc="600" dirty="0" smtClean="0">
                <a:solidFill>
                  <a:schemeClr val="bg2">
                    <a:lumMod val="50000"/>
                  </a:schemeClr>
                </a:solidFill>
                <a:latin typeface="+mj-lt"/>
              </a:rPr>
              <a:t>God </a:t>
            </a:r>
            <a:r>
              <a:rPr lang="en-AU" sz="4200" spc="600" dirty="0">
                <a:solidFill>
                  <a:schemeClr val="bg2">
                    <a:lumMod val="50000"/>
                  </a:schemeClr>
                </a:solidFill>
                <a:latin typeface="+mj-lt"/>
              </a:rPr>
              <a:t>presented Christ as a sacrifice of </a:t>
            </a:r>
            <a:r>
              <a:rPr lang="en-AU" sz="4200" spc="600" dirty="0" smtClean="0">
                <a:solidFill>
                  <a:schemeClr val="bg2">
                    <a:lumMod val="50000"/>
                  </a:schemeClr>
                </a:solidFill>
                <a:latin typeface="+mj-lt"/>
              </a:rPr>
              <a:t>atonement, through </a:t>
            </a:r>
            <a:r>
              <a:rPr lang="en-AU" sz="4200" spc="600" dirty="0">
                <a:solidFill>
                  <a:schemeClr val="bg2">
                    <a:lumMod val="50000"/>
                  </a:schemeClr>
                </a:solidFill>
                <a:latin typeface="+mj-lt"/>
              </a:rPr>
              <a:t>the shedding of his blood – to be received by faith.</a:t>
            </a:r>
            <a:r>
              <a:rPr lang="en-AU" sz="4400" spc="600" dirty="0">
                <a:solidFill>
                  <a:schemeClr val="bg1"/>
                </a:solidFill>
                <a:latin typeface="+mj-lt"/>
              </a:rPr>
              <a:t> </a:t>
            </a:r>
            <a:r>
              <a:rPr lang="en-AU" sz="3000" spc="600" dirty="0" smtClean="0">
                <a:solidFill>
                  <a:schemeClr val="bg1"/>
                </a:solidFill>
                <a:latin typeface="+mj-lt"/>
              </a:rPr>
              <a:t>             Romans 3:23-25</a:t>
            </a:r>
            <a:endParaRPr lang="en-AU" sz="4400" spc="600" dirty="0">
              <a:solidFill>
                <a:schemeClr val="bg1"/>
              </a:solidFill>
              <a:latin typeface="+mj-lt"/>
            </a:endParaRPr>
          </a:p>
        </p:txBody>
      </p:sp>
    </p:spTree>
    <p:extLst>
      <p:ext uri="{BB962C8B-B14F-4D97-AF65-F5344CB8AC3E}">
        <p14:creationId xmlns:p14="http://schemas.microsoft.com/office/powerpoint/2010/main" val="14344457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0363" y="255181"/>
            <a:ext cx="11270512" cy="6186309"/>
          </a:xfrm>
          <a:prstGeom prst="rect">
            <a:avLst/>
          </a:prstGeom>
        </p:spPr>
        <p:txBody>
          <a:bodyPr wrap="square">
            <a:spAutoFit/>
          </a:bodyPr>
          <a:lstStyle/>
          <a:p>
            <a:pPr algn="just"/>
            <a:r>
              <a:rPr lang="en-AU" sz="6000" dirty="0">
                <a:solidFill>
                  <a:schemeClr val="bg1"/>
                </a:solidFill>
                <a:latin typeface="Calibri Light" panose="020F0302020204030204" pitchFamily="34" charset="0"/>
                <a:cs typeface="Calibri Light" panose="020F0302020204030204" pitchFamily="34" charset="0"/>
              </a:rPr>
              <a:t>Christ Jesus</a:t>
            </a:r>
            <a:r>
              <a:rPr lang="en-AU" sz="4200" dirty="0">
                <a:solidFill>
                  <a:schemeClr val="bg1"/>
                </a:solidFill>
                <a:latin typeface="Calibri Light" panose="020F0302020204030204" pitchFamily="34" charset="0"/>
                <a:cs typeface="Calibri Light" panose="020F0302020204030204" pitchFamily="34" charset="0"/>
              </a:rPr>
              <a:t>:</a:t>
            </a:r>
          </a:p>
          <a:p>
            <a:r>
              <a:rPr lang="en-AU" sz="4200" dirty="0" smtClean="0">
                <a:solidFill>
                  <a:schemeClr val="bg1"/>
                </a:solidFill>
                <a:latin typeface="Calibri Light" panose="020F0302020204030204" pitchFamily="34" charset="0"/>
                <a:cs typeface="Calibri Light" panose="020F0302020204030204" pitchFamily="34" charset="0"/>
              </a:rPr>
              <a:t>who</a:t>
            </a:r>
            <a:r>
              <a:rPr lang="en-AU" sz="4200" dirty="0">
                <a:solidFill>
                  <a:schemeClr val="bg1"/>
                </a:solidFill>
                <a:latin typeface="Calibri Light" panose="020F0302020204030204" pitchFamily="34" charset="0"/>
                <a:cs typeface="Calibri Light" panose="020F0302020204030204" pitchFamily="34" charset="0"/>
              </a:rPr>
              <a:t>, being in very </a:t>
            </a:r>
            <a:r>
              <a:rPr lang="en-AU" sz="4200" dirty="0" smtClean="0">
                <a:solidFill>
                  <a:schemeClr val="bg1"/>
                </a:solidFill>
                <a:latin typeface="Calibri Light" panose="020F0302020204030204" pitchFamily="34" charset="0"/>
                <a:cs typeface="Calibri Light" panose="020F0302020204030204" pitchFamily="34" charset="0"/>
              </a:rPr>
              <a:t>nature</a:t>
            </a:r>
            <a:r>
              <a:rPr lang="en-AU" sz="4200" dirty="0">
                <a:solidFill>
                  <a:schemeClr val="bg1"/>
                </a:solidFill>
                <a:latin typeface="Calibri Light" panose="020F0302020204030204" pitchFamily="34" charset="0"/>
                <a:cs typeface="Calibri Light" panose="020F0302020204030204" pitchFamily="34" charset="0"/>
              </a:rPr>
              <a:t> God</a:t>
            </a:r>
            <a:r>
              <a:rPr lang="en-AU" sz="4200" dirty="0" smtClean="0">
                <a:solidFill>
                  <a:schemeClr val="bg1"/>
                </a:solidFill>
                <a:latin typeface="Calibri Light" panose="020F0302020204030204" pitchFamily="34" charset="0"/>
                <a:cs typeface="Calibri Light" panose="020F0302020204030204" pitchFamily="34" charset="0"/>
              </a:rPr>
              <a:t>, did </a:t>
            </a:r>
            <a:r>
              <a:rPr lang="en-AU" sz="4200" dirty="0">
                <a:solidFill>
                  <a:schemeClr val="bg1"/>
                </a:solidFill>
                <a:latin typeface="Calibri Light" panose="020F0302020204030204" pitchFamily="34" charset="0"/>
                <a:cs typeface="Calibri Light" panose="020F0302020204030204" pitchFamily="34" charset="0"/>
              </a:rPr>
              <a:t>not consider equality with God something to be used to his own advantage</a:t>
            </a:r>
            <a:r>
              <a:rPr lang="en-AU" sz="4200" dirty="0" smtClean="0">
                <a:solidFill>
                  <a:schemeClr val="bg1"/>
                </a:solidFill>
                <a:latin typeface="Calibri Light" panose="020F0302020204030204" pitchFamily="34" charset="0"/>
                <a:cs typeface="Calibri Light" panose="020F0302020204030204" pitchFamily="34" charset="0"/>
              </a:rPr>
              <a:t>; </a:t>
            </a:r>
            <a:r>
              <a:rPr lang="en-AU" sz="4200" b="1" baseline="30000" dirty="0">
                <a:solidFill>
                  <a:schemeClr val="bg1"/>
                </a:solidFill>
                <a:latin typeface="Calibri Light" panose="020F0302020204030204" pitchFamily="34" charset="0"/>
                <a:cs typeface="Calibri Light" panose="020F0302020204030204" pitchFamily="34" charset="0"/>
              </a:rPr>
              <a:t> </a:t>
            </a:r>
            <a:r>
              <a:rPr lang="en-AU" sz="4200" dirty="0">
                <a:solidFill>
                  <a:schemeClr val="bg1"/>
                </a:solidFill>
                <a:latin typeface="Calibri Light" panose="020F0302020204030204" pitchFamily="34" charset="0"/>
                <a:cs typeface="Calibri Light" panose="020F0302020204030204" pitchFamily="34" charset="0"/>
              </a:rPr>
              <a:t>rather, he made himself </a:t>
            </a:r>
            <a:r>
              <a:rPr lang="en-AU" sz="4200" dirty="0" smtClean="0">
                <a:solidFill>
                  <a:schemeClr val="bg1"/>
                </a:solidFill>
                <a:latin typeface="Calibri Light" panose="020F0302020204030204" pitchFamily="34" charset="0"/>
                <a:cs typeface="Calibri Light" panose="020F0302020204030204" pitchFamily="34" charset="0"/>
              </a:rPr>
              <a:t>nothing by </a:t>
            </a:r>
            <a:r>
              <a:rPr lang="en-AU" sz="4200" dirty="0">
                <a:solidFill>
                  <a:schemeClr val="bg1"/>
                </a:solidFill>
                <a:latin typeface="Calibri Light" panose="020F0302020204030204" pitchFamily="34" charset="0"/>
                <a:cs typeface="Calibri Light" panose="020F0302020204030204" pitchFamily="34" charset="0"/>
              </a:rPr>
              <a:t>taking the very </a:t>
            </a:r>
            <a:r>
              <a:rPr lang="en-AU" sz="4200" dirty="0" smtClean="0">
                <a:solidFill>
                  <a:schemeClr val="bg1"/>
                </a:solidFill>
                <a:latin typeface="Calibri Light" panose="020F0302020204030204" pitchFamily="34" charset="0"/>
                <a:cs typeface="Calibri Light" panose="020F0302020204030204" pitchFamily="34" charset="0"/>
              </a:rPr>
              <a:t>nature</a:t>
            </a:r>
            <a:r>
              <a:rPr lang="en-AU" sz="4200" dirty="0">
                <a:solidFill>
                  <a:schemeClr val="bg1"/>
                </a:solidFill>
                <a:latin typeface="Calibri Light" panose="020F0302020204030204" pitchFamily="34" charset="0"/>
                <a:cs typeface="Calibri Light" panose="020F0302020204030204" pitchFamily="34" charset="0"/>
              </a:rPr>
              <a:t> of a servant</a:t>
            </a:r>
            <a:r>
              <a:rPr lang="en-AU" sz="4200" dirty="0" smtClean="0">
                <a:solidFill>
                  <a:schemeClr val="bg1"/>
                </a:solidFill>
                <a:latin typeface="Calibri Light" panose="020F0302020204030204" pitchFamily="34" charset="0"/>
                <a:cs typeface="Calibri Light" panose="020F0302020204030204" pitchFamily="34" charset="0"/>
              </a:rPr>
              <a:t>, being </a:t>
            </a:r>
            <a:r>
              <a:rPr lang="en-AU" sz="4200" dirty="0">
                <a:solidFill>
                  <a:schemeClr val="bg1"/>
                </a:solidFill>
                <a:latin typeface="Calibri Light" panose="020F0302020204030204" pitchFamily="34" charset="0"/>
                <a:cs typeface="Calibri Light" panose="020F0302020204030204" pitchFamily="34" charset="0"/>
              </a:rPr>
              <a:t>made in </a:t>
            </a:r>
            <a:r>
              <a:rPr lang="en-AU" sz="4200" dirty="0" smtClean="0">
                <a:solidFill>
                  <a:schemeClr val="bg1"/>
                </a:solidFill>
                <a:latin typeface="Calibri Light" panose="020F0302020204030204" pitchFamily="34" charset="0"/>
                <a:cs typeface="Calibri Light" panose="020F0302020204030204" pitchFamily="34" charset="0"/>
              </a:rPr>
              <a:t>human likeness</a:t>
            </a:r>
            <a:r>
              <a:rPr lang="en-AU" sz="4200" dirty="0">
                <a:solidFill>
                  <a:schemeClr val="bg1"/>
                </a:solidFill>
                <a:latin typeface="Calibri Light" panose="020F0302020204030204" pitchFamily="34" charset="0"/>
                <a:cs typeface="Calibri Light" panose="020F0302020204030204" pitchFamily="34" charset="0"/>
              </a:rPr>
              <a:t>.</a:t>
            </a:r>
            <a:br>
              <a:rPr lang="en-AU" sz="4200" dirty="0">
                <a:solidFill>
                  <a:schemeClr val="bg1"/>
                </a:solidFill>
                <a:latin typeface="Calibri Light" panose="020F0302020204030204" pitchFamily="34" charset="0"/>
                <a:cs typeface="Calibri Light" panose="020F0302020204030204" pitchFamily="34" charset="0"/>
              </a:rPr>
            </a:br>
            <a:r>
              <a:rPr lang="en-AU" sz="4200" dirty="0" smtClean="0">
                <a:solidFill>
                  <a:schemeClr val="bg1"/>
                </a:solidFill>
                <a:latin typeface="Calibri Light" panose="020F0302020204030204" pitchFamily="34" charset="0"/>
                <a:cs typeface="Calibri Light" panose="020F0302020204030204" pitchFamily="34" charset="0"/>
              </a:rPr>
              <a:t>And </a:t>
            </a:r>
            <a:r>
              <a:rPr lang="en-AU" sz="4200" dirty="0">
                <a:solidFill>
                  <a:schemeClr val="bg1"/>
                </a:solidFill>
                <a:latin typeface="Calibri Light" panose="020F0302020204030204" pitchFamily="34" charset="0"/>
                <a:cs typeface="Calibri Light" panose="020F0302020204030204" pitchFamily="34" charset="0"/>
              </a:rPr>
              <a:t>being found in appearance as a man</a:t>
            </a:r>
            <a:r>
              <a:rPr lang="en-AU" sz="4200" dirty="0" smtClean="0">
                <a:solidFill>
                  <a:schemeClr val="bg1"/>
                </a:solidFill>
                <a:latin typeface="Calibri Light" panose="020F0302020204030204" pitchFamily="34" charset="0"/>
                <a:cs typeface="Calibri Light" panose="020F0302020204030204" pitchFamily="34" charset="0"/>
              </a:rPr>
              <a:t>, he </a:t>
            </a:r>
            <a:r>
              <a:rPr lang="en-AU" sz="4200" dirty="0">
                <a:solidFill>
                  <a:schemeClr val="bg1"/>
                </a:solidFill>
                <a:latin typeface="Calibri Light" panose="020F0302020204030204" pitchFamily="34" charset="0"/>
                <a:cs typeface="Calibri Light" panose="020F0302020204030204" pitchFamily="34" charset="0"/>
              </a:rPr>
              <a:t>humbled </a:t>
            </a:r>
            <a:r>
              <a:rPr lang="en-AU" sz="4200" dirty="0" smtClean="0">
                <a:solidFill>
                  <a:schemeClr val="bg1"/>
                </a:solidFill>
                <a:latin typeface="Calibri Light" panose="020F0302020204030204" pitchFamily="34" charset="0"/>
                <a:cs typeface="Calibri Light" panose="020F0302020204030204" pitchFamily="34" charset="0"/>
              </a:rPr>
              <a:t>himself by </a:t>
            </a:r>
            <a:r>
              <a:rPr lang="en-AU" sz="4200" dirty="0">
                <a:solidFill>
                  <a:schemeClr val="bg1"/>
                </a:solidFill>
                <a:latin typeface="Calibri Light" panose="020F0302020204030204" pitchFamily="34" charset="0"/>
                <a:cs typeface="Calibri Light" panose="020F0302020204030204" pitchFamily="34" charset="0"/>
              </a:rPr>
              <a:t>becoming obedient to death </a:t>
            </a:r>
            <a:r>
              <a:rPr lang="en-AU" sz="4200" dirty="0" smtClean="0">
                <a:solidFill>
                  <a:schemeClr val="bg1"/>
                </a:solidFill>
                <a:latin typeface="Calibri Light" panose="020F0302020204030204" pitchFamily="34" charset="0"/>
                <a:cs typeface="Calibri Light" panose="020F0302020204030204" pitchFamily="34" charset="0"/>
              </a:rPr>
              <a:t>– </a:t>
            </a:r>
          </a:p>
          <a:p>
            <a:pPr algn="just"/>
            <a:r>
              <a:rPr lang="en-AU" sz="4200" dirty="0" smtClean="0">
                <a:solidFill>
                  <a:schemeClr val="bg1"/>
                </a:solidFill>
                <a:latin typeface="Calibri Light" panose="020F0302020204030204" pitchFamily="34" charset="0"/>
                <a:cs typeface="Calibri Light" panose="020F0302020204030204" pitchFamily="34" charset="0"/>
              </a:rPr>
              <a:t>even </a:t>
            </a:r>
            <a:r>
              <a:rPr lang="en-AU" sz="4200" dirty="0">
                <a:solidFill>
                  <a:schemeClr val="bg1"/>
                </a:solidFill>
                <a:latin typeface="Calibri Light" panose="020F0302020204030204" pitchFamily="34" charset="0"/>
                <a:cs typeface="Calibri Light" panose="020F0302020204030204" pitchFamily="34" charset="0"/>
              </a:rPr>
              <a:t>death on a cross</a:t>
            </a:r>
            <a:r>
              <a:rPr lang="en-AU" sz="4200" dirty="0" smtClean="0">
                <a:solidFill>
                  <a:schemeClr val="bg1"/>
                </a:solidFill>
                <a:latin typeface="Calibri Light" panose="020F0302020204030204" pitchFamily="34" charset="0"/>
                <a:cs typeface="Calibri Light" panose="020F0302020204030204" pitchFamily="34" charset="0"/>
              </a:rPr>
              <a:t>!</a:t>
            </a:r>
            <a:endParaRPr lang="en-AU" sz="4200" dirty="0">
              <a:solidFill>
                <a:schemeClr val="bg1"/>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14569417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2580" y="502276"/>
            <a:ext cx="11140226" cy="5293757"/>
          </a:xfrm>
          <a:prstGeom prst="rect">
            <a:avLst/>
          </a:prstGeom>
        </p:spPr>
        <p:txBody>
          <a:bodyPr wrap="square">
            <a:spAutoFit/>
          </a:bodyPr>
          <a:lstStyle/>
          <a:p>
            <a:pPr algn="just"/>
            <a:r>
              <a:rPr lang="en-AU" sz="4200" spc="600" dirty="0" smtClean="0">
                <a:solidFill>
                  <a:schemeClr val="bg2">
                    <a:lumMod val="50000"/>
                  </a:schemeClr>
                </a:solidFill>
                <a:latin typeface="+mj-lt"/>
              </a:rPr>
              <a:t>… for </a:t>
            </a:r>
            <a:r>
              <a:rPr lang="en-AU" sz="4200" spc="600" dirty="0">
                <a:solidFill>
                  <a:schemeClr val="bg2">
                    <a:lumMod val="50000"/>
                  </a:schemeClr>
                </a:solidFill>
                <a:latin typeface="+mj-lt"/>
              </a:rPr>
              <a:t>all have sinned and fall short of the glory of God, </a:t>
            </a:r>
            <a:r>
              <a:rPr lang="en-AU" sz="4200" spc="600" dirty="0" smtClean="0">
                <a:solidFill>
                  <a:schemeClr val="bg2">
                    <a:lumMod val="50000"/>
                  </a:schemeClr>
                </a:solidFill>
                <a:latin typeface="+mj-lt"/>
              </a:rPr>
              <a:t>and </a:t>
            </a:r>
            <a:r>
              <a:rPr lang="en-AU" sz="4200" spc="600" dirty="0">
                <a:solidFill>
                  <a:schemeClr val="bg2">
                    <a:lumMod val="50000"/>
                  </a:schemeClr>
                </a:solidFill>
                <a:latin typeface="+mj-lt"/>
              </a:rPr>
              <a:t>all are justified freely by his grace through the redemption that came by Christ Jesus. </a:t>
            </a:r>
            <a:r>
              <a:rPr lang="en-AU" sz="4200" spc="600" dirty="0" smtClean="0">
                <a:solidFill>
                  <a:schemeClr val="bg1"/>
                </a:solidFill>
                <a:latin typeface="+mj-lt"/>
              </a:rPr>
              <a:t>God </a:t>
            </a:r>
            <a:r>
              <a:rPr lang="en-AU" sz="4200" spc="600" dirty="0">
                <a:solidFill>
                  <a:schemeClr val="bg1"/>
                </a:solidFill>
                <a:latin typeface="+mj-lt"/>
              </a:rPr>
              <a:t>presented Christ as a sacrifice of </a:t>
            </a:r>
            <a:r>
              <a:rPr lang="en-AU" sz="4200" spc="600" dirty="0" smtClean="0">
                <a:solidFill>
                  <a:schemeClr val="bg1"/>
                </a:solidFill>
                <a:latin typeface="+mj-lt"/>
              </a:rPr>
              <a:t>atonement, through </a:t>
            </a:r>
            <a:r>
              <a:rPr lang="en-AU" sz="4200" spc="600" dirty="0">
                <a:solidFill>
                  <a:schemeClr val="bg1"/>
                </a:solidFill>
                <a:latin typeface="+mj-lt"/>
              </a:rPr>
              <a:t>the shedding of his blood</a:t>
            </a:r>
            <a:r>
              <a:rPr lang="en-AU" sz="4200" spc="600" dirty="0">
                <a:solidFill>
                  <a:schemeClr val="bg2">
                    <a:lumMod val="50000"/>
                  </a:schemeClr>
                </a:solidFill>
                <a:latin typeface="+mj-lt"/>
              </a:rPr>
              <a:t> – to be received by faith.</a:t>
            </a:r>
            <a:r>
              <a:rPr lang="en-AU" sz="4400" spc="600" dirty="0">
                <a:solidFill>
                  <a:schemeClr val="bg1"/>
                </a:solidFill>
                <a:latin typeface="+mj-lt"/>
              </a:rPr>
              <a:t> </a:t>
            </a:r>
            <a:r>
              <a:rPr lang="en-AU" sz="3000" spc="600" dirty="0" smtClean="0">
                <a:solidFill>
                  <a:schemeClr val="bg1"/>
                </a:solidFill>
                <a:latin typeface="+mj-lt"/>
              </a:rPr>
              <a:t>             Romans 3:23-25</a:t>
            </a:r>
            <a:endParaRPr lang="en-AU" sz="4400" spc="600" dirty="0">
              <a:solidFill>
                <a:schemeClr val="bg1"/>
              </a:solidFill>
              <a:latin typeface="+mj-lt"/>
            </a:endParaRPr>
          </a:p>
        </p:txBody>
      </p:sp>
    </p:spTree>
    <p:extLst>
      <p:ext uri="{BB962C8B-B14F-4D97-AF65-F5344CB8AC3E}">
        <p14:creationId xmlns:p14="http://schemas.microsoft.com/office/powerpoint/2010/main" val="36432550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794120" y="903923"/>
            <a:ext cx="5989767" cy="4492325"/>
          </a:xfrm>
          <a:prstGeom prst="rect">
            <a:avLst/>
          </a:prstGeom>
        </p:spPr>
      </p:pic>
      <p:sp>
        <p:nvSpPr>
          <p:cNvPr id="6" name="TextBox 5"/>
          <p:cNvSpPr txBox="1"/>
          <p:nvPr/>
        </p:nvSpPr>
        <p:spPr>
          <a:xfrm>
            <a:off x="426993" y="903923"/>
            <a:ext cx="5367127" cy="4524315"/>
          </a:xfrm>
          <a:prstGeom prst="rect">
            <a:avLst/>
          </a:prstGeom>
          <a:noFill/>
        </p:spPr>
        <p:txBody>
          <a:bodyPr wrap="square" rtlCol="0">
            <a:spAutoFit/>
          </a:bodyPr>
          <a:lstStyle/>
          <a:p>
            <a:r>
              <a:rPr lang="en-AU" sz="5400" spc="600" dirty="0" smtClean="0">
                <a:solidFill>
                  <a:schemeClr val="bg1"/>
                </a:solidFill>
                <a:latin typeface="+mj-lt"/>
              </a:rPr>
              <a:t>The Cross:</a:t>
            </a:r>
          </a:p>
          <a:p>
            <a:endParaRPr lang="en-AU" sz="900" spc="600" dirty="0" smtClean="0">
              <a:solidFill>
                <a:schemeClr val="bg1"/>
              </a:solidFill>
              <a:latin typeface="+mj-lt"/>
            </a:endParaRPr>
          </a:p>
          <a:p>
            <a:endParaRPr lang="en-AU" sz="900" spc="600" dirty="0">
              <a:solidFill>
                <a:schemeClr val="bg1"/>
              </a:solidFill>
              <a:latin typeface="+mj-lt"/>
            </a:endParaRPr>
          </a:p>
          <a:p>
            <a:r>
              <a:rPr lang="en-AU" sz="5400" spc="600" dirty="0" smtClean="0">
                <a:solidFill>
                  <a:schemeClr val="bg1"/>
                </a:solidFill>
                <a:latin typeface="+mj-lt"/>
              </a:rPr>
              <a:t>Believe in the Lord Jesus Christ and you will be saved </a:t>
            </a:r>
            <a:endParaRPr lang="en-AU" sz="5400" spc="600" dirty="0">
              <a:solidFill>
                <a:schemeClr val="bg1"/>
              </a:solidFill>
              <a:latin typeface="+mj-lt"/>
            </a:endParaRPr>
          </a:p>
        </p:txBody>
      </p:sp>
    </p:spTree>
    <p:extLst>
      <p:ext uri="{BB962C8B-B14F-4D97-AF65-F5344CB8AC3E}">
        <p14:creationId xmlns:p14="http://schemas.microsoft.com/office/powerpoint/2010/main" val="26438592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0363" y="552892"/>
            <a:ext cx="11270512" cy="4616648"/>
          </a:xfrm>
          <a:prstGeom prst="rect">
            <a:avLst/>
          </a:prstGeom>
        </p:spPr>
        <p:txBody>
          <a:bodyPr wrap="square">
            <a:spAutoFit/>
          </a:bodyPr>
          <a:lstStyle/>
          <a:p>
            <a:pPr algn="just"/>
            <a:r>
              <a:rPr lang="en-AU" sz="4200" dirty="0" smtClean="0">
                <a:solidFill>
                  <a:schemeClr val="bg1"/>
                </a:solidFill>
                <a:latin typeface="Calibri Light" panose="020F0302020204030204" pitchFamily="34" charset="0"/>
                <a:cs typeface="Calibri Light" panose="020F0302020204030204" pitchFamily="34" charset="0"/>
              </a:rPr>
              <a:t>Therefore </a:t>
            </a:r>
            <a:r>
              <a:rPr lang="en-AU" sz="4200" dirty="0">
                <a:solidFill>
                  <a:schemeClr val="bg1"/>
                </a:solidFill>
                <a:latin typeface="Calibri Light" panose="020F0302020204030204" pitchFamily="34" charset="0"/>
                <a:cs typeface="Calibri Light" panose="020F0302020204030204" pitchFamily="34" charset="0"/>
              </a:rPr>
              <a:t>God exalted him to the highest </a:t>
            </a:r>
            <a:r>
              <a:rPr lang="en-AU" sz="4200" dirty="0" smtClean="0">
                <a:solidFill>
                  <a:schemeClr val="bg1"/>
                </a:solidFill>
                <a:latin typeface="Calibri Light" panose="020F0302020204030204" pitchFamily="34" charset="0"/>
                <a:cs typeface="Calibri Light" panose="020F0302020204030204" pitchFamily="34" charset="0"/>
              </a:rPr>
              <a:t>place and </a:t>
            </a:r>
            <a:r>
              <a:rPr lang="en-AU" sz="4200" dirty="0">
                <a:solidFill>
                  <a:schemeClr val="bg1"/>
                </a:solidFill>
                <a:latin typeface="Calibri Light" panose="020F0302020204030204" pitchFamily="34" charset="0"/>
                <a:cs typeface="Calibri Light" panose="020F0302020204030204" pitchFamily="34" charset="0"/>
              </a:rPr>
              <a:t>gave him the name that is above every </a:t>
            </a:r>
            <a:r>
              <a:rPr lang="en-AU" sz="4200" dirty="0" smtClean="0">
                <a:solidFill>
                  <a:schemeClr val="bg1"/>
                </a:solidFill>
                <a:latin typeface="Calibri Light" panose="020F0302020204030204" pitchFamily="34" charset="0"/>
                <a:cs typeface="Calibri Light" panose="020F0302020204030204" pitchFamily="34" charset="0"/>
              </a:rPr>
              <a:t>name, </a:t>
            </a:r>
          </a:p>
          <a:p>
            <a:pPr algn="just"/>
            <a:r>
              <a:rPr lang="en-AU" sz="4200" dirty="0" smtClean="0">
                <a:solidFill>
                  <a:schemeClr val="bg1"/>
                </a:solidFill>
                <a:latin typeface="Calibri Light" panose="020F0302020204030204" pitchFamily="34" charset="0"/>
                <a:cs typeface="Calibri Light" panose="020F0302020204030204" pitchFamily="34" charset="0"/>
              </a:rPr>
              <a:t>that </a:t>
            </a:r>
            <a:r>
              <a:rPr lang="en-AU" sz="4200" dirty="0">
                <a:solidFill>
                  <a:schemeClr val="bg1"/>
                </a:solidFill>
                <a:latin typeface="Calibri Light" panose="020F0302020204030204" pitchFamily="34" charset="0"/>
                <a:cs typeface="Calibri Light" panose="020F0302020204030204" pitchFamily="34" charset="0"/>
              </a:rPr>
              <a:t>at the name of Jesus every knee should bow</a:t>
            </a:r>
            <a:r>
              <a:rPr lang="en-AU" sz="4200" dirty="0" smtClean="0">
                <a:solidFill>
                  <a:schemeClr val="bg1"/>
                </a:solidFill>
                <a:latin typeface="Calibri Light" panose="020F0302020204030204" pitchFamily="34" charset="0"/>
                <a:cs typeface="Calibri Light" panose="020F0302020204030204" pitchFamily="34" charset="0"/>
              </a:rPr>
              <a:t>, </a:t>
            </a:r>
          </a:p>
          <a:p>
            <a:pPr algn="just"/>
            <a:r>
              <a:rPr lang="en-AU" sz="4200" dirty="0" smtClean="0">
                <a:solidFill>
                  <a:schemeClr val="bg1"/>
                </a:solidFill>
                <a:latin typeface="Calibri Light" panose="020F0302020204030204" pitchFamily="34" charset="0"/>
                <a:cs typeface="Calibri Light" panose="020F0302020204030204" pitchFamily="34" charset="0"/>
              </a:rPr>
              <a:t>in </a:t>
            </a:r>
            <a:r>
              <a:rPr lang="en-AU" sz="4200" dirty="0">
                <a:solidFill>
                  <a:schemeClr val="bg1"/>
                </a:solidFill>
                <a:latin typeface="Calibri Light" panose="020F0302020204030204" pitchFamily="34" charset="0"/>
                <a:cs typeface="Calibri Light" panose="020F0302020204030204" pitchFamily="34" charset="0"/>
              </a:rPr>
              <a:t>heaven and on earth and under the </a:t>
            </a:r>
            <a:r>
              <a:rPr lang="en-AU" sz="4200" dirty="0" smtClean="0">
                <a:solidFill>
                  <a:schemeClr val="bg1"/>
                </a:solidFill>
                <a:latin typeface="Calibri Light" panose="020F0302020204030204" pitchFamily="34" charset="0"/>
                <a:cs typeface="Calibri Light" panose="020F0302020204030204" pitchFamily="34" charset="0"/>
              </a:rPr>
              <a:t>earth, </a:t>
            </a:r>
          </a:p>
          <a:p>
            <a:pPr algn="just"/>
            <a:r>
              <a:rPr lang="en-AU" sz="4200" dirty="0" smtClean="0">
                <a:solidFill>
                  <a:schemeClr val="bg1"/>
                </a:solidFill>
                <a:latin typeface="Calibri Light" panose="020F0302020204030204" pitchFamily="34" charset="0"/>
                <a:cs typeface="Calibri Light" panose="020F0302020204030204" pitchFamily="34" charset="0"/>
              </a:rPr>
              <a:t>and </a:t>
            </a:r>
            <a:r>
              <a:rPr lang="en-AU" sz="4200" dirty="0">
                <a:solidFill>
                  <a:schemeClr val="bg1"/>
                </a:solidFill>
                <a:latin typeface="Calibri Light" panose="020F0302020204030204" pitchFamily="34" charset="0"/>
                <a:cs typeface="Calibri Light" panose="020F0302020204030204" pitchFamily="34" charset="0"/>
              </a:rPr>
              <a:t>every tongue acknowledge that Jesus Christ is Lord</a:t>
            </a:r>
            <a:r>
              <a:rPr lang="en-AU" sz="4200" dirty="0" smtClean="0">
                <a:solidFill>
                  <a:schemeClr val="bg1"/>
                </a:solidFill>
                <a:latin typeface="Calibri Light" panose="020F0302020204030204" pitchFamily="34" charset="0"/>
                <a:cs typeface="Calibri Light" panose="020F0302020204030204" pitchFamily="34" charset="0"/>
              </a:rPr>
              <a:t>, to </a:t>
            </a:r>
            <a:r>
              <a:rPr lang="en-AU" sz="4200" dirty="0">
                <a:solidFill>
                  <a:schemeClr val="bg1"/>
                </a:solidFill>
                <a:latin typeface="Calibri Light" panose="020F0302020204030204" pitchFamily="34" charset="0"/>
                <a:cs typeface="Calibri Light" panose="020F0302020204030204" pitchFamily="34" charset="0"/>
              </a:rPr>
              <a:t>the glory of God the Father</a:t>
            </a:r>
            <a:r>
              <a:rPr lang="en-AU" sz="4200" dirty="0" smtClean="0">
                <a:solidFill>
                  <a:schemeClr val="bg1"/>
                </a:solidFill>
                <a:latin typeface="Calibri Light" panose="020F0302020204030204" pitchFamily="34" charset="0"/>
                <a:cs typeface="Calibri Light" panose="020F0302020204030204" pitchFamily="34" charset="0"/>
              </a:rPr>
              <a:t>.  </a:t>
            </a:r>
            <a:endParaRPr lang="en-AU" sz="3200" dirty="0" smtClean="0">
              <a:solidFill>
                <a:schemeClr val="bg1"/>
              </a:solidFill>
              <a:latin typeface="Calibri Light" panose="020F0302020204030204" pitchFamily="34" charset="0"/>
              <a:cs typeface="Calibri Light" panose="020F0302020204030204" pitchFamily="34" charset="0"/>
            </a:endParaRPr>
          </a:p>
          <a:p>
            <a:r>
              <a:rPr lang="en-AU" sz="3200" dirty="0">
                <a:solidFill>
                  <a:schemeClr val="bg1"/>
                </a:solidFill>
                <a:latin typeface="Calibri Light" panose="020F0302020204030204" pitchFamily="34" charset="0"/>
                <a:cs typeface="Calibri Light" panose="020F0302020204030204" pitchFamily="34" charset="0"/>
              </a:rPr>
              <a:t>	</a:t>
            </a:r>
            <a:r>
              <a:rPr lang="en-AU" sz="3200" dirty="0" smtClean="0">
                <a:solidFill>
                  <a:schemeClr val="bg1"/>
                </a:solidFill>
                <a:latin typeface="Calibri Light" panose="020F0302020204030204" pitchFamily="34" charset="0"/>
                <a:cs typeface="Calibri Light" panose="020F0302020204030204" pitchFamily="34" charset="0"/>
              </a:rPr>
              <a:t>							        Philippians 2:5-11</a:t>
            </a:r>
            <a:endParaRPr lang="en-AU" sz="4200" dirty="0" smtClean="0">
              <a:solidFill>
                <a:schemeClr val="bg1"/>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19877643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0363" y="255181"/>
            <a:ext cx="11270512" cy="6370975"/>
          </a:xfrm>
          <a:prstGeom prst="rect">
            <a:avLst/>
          </a:prstGeom>
        </p:spPr>
        <p:txBody>
          <a:bodyPr wrap="square">
            <a:spAutoFit/>
          </a:bodyPr>
          <a:lstStyle/>
          <a:p>
            <a:pPr algn="just"/>
            <a:r>
              <a:rPr lang="en-AU" sz="6000" dirty="0">
                <a:solidFill>
                  <a:schemeClr val="bg1"/>
                </a:solidFill>
                <a:latin typeface="Calibri Light" panose="020F0302020204030204" pitchFamily="34" charset="0"/>
                <a:cs typeface="Calibri Light" panose="020F0302020204030204" pitchFamily="34" charset="0"/>
              </a:rPr>
              <a:t>Christ Jesus</a:t>
            </a:r>
            <a:r>
              <a:rPr lang="en-AU" sz="4200" dirty="0">
                <a:solidFill>
                  <a:schemeClr val="bg1"/>
                </a:solidFill>
                <a:latin typeface="Calibri Light" panose="020F0302020204030204" pitchFamily="34" charset="0"/>
                <a:cs typeface="Calibri Light" panose="020F0302020204030204" pitchFamily="34" charset="0"/>
              </a:rPr>
              <a:t>:</a:t>
            </a:r>
          </a:p>
          <a:p>
            <a:r>
              <a:rPr lang="en-AU" sz="4200" dirty="0" smtClean="0">
                <a:solidFill>
                  <a:schemeClr val="bg2">
                    <a:lumMod val="50000"/>
                  </a:schemeClr>
                </a:solidFill>
                <a:latin typeface="Calibri Light" panose="020F0302020204030204" pitchFamily="34" charset="0"/>
                <a:cs typeface="Calibri Light" panose="020F0302020204030204" pitchFamily="34" charset="0"/>
              </a:rPr>
              <a:t>who</a:t>
            </a:r>
            <a:r>
              <a:rPr lang="en-AU" sz="4200" dirty="0">
                <a:solidFill>
                  <a:schemeClr val="bg2">
                    <a:lumMod val="50000"/>
                  </a:schemeClr>
                </a:solidFill>
                <a:latin typeface="Calibri Light" panose="020F0302020204030204" pitchFamily="34" charset="0"/>
                <a:cs typeface="Calibri Light" panose="020F0302020204030204" pitchFamily="34" charset="0"/>
              </a:rPr>
              <a:t>, being in very </a:t>
            </a:r>
            <a:r>
              <a:rPr lang="en-AU" sz="4200" dirty="0" smtClean="0">
                <a:solidFill>
                  <a:schemeClr val="bg2">
                    <a:lumMod val="50000"/>
                  </a:schemeClr>
                </a:solidFill>
                <a:latin typeface="Calibri Light" panose="020F0302020204030204" pitchFamily="34" charset="0"/>
                <a:cs typeface="Calibri Light" panose="020F0302020204030204" pitchFamily="34" charset="0"/>
              </a:rPr>
              <a:t>nature</a:t>
            </a:r>
            <a:r>
              <a:rPr lang="en-AU" sz="4200" dirty="0">
                <a:solidFill>
                  <a:schemeClr val="bg2">
                    <a:lumMod val="50000"/>
                  </a:schemeClr>
                </a:solidFill>
                <a:latin typeface="Calibri Light" panose="020F0302020204030204" pitchFamily="34" charset="0"/>
                <a:cs typeface="Calibri Light" panose="020F0302020204030204" pitchFamily="34" charset="0"/>
              </a:rPr>
              <a:t> God</a:t>
            </a:r>
            <a:r>
              <a:rPr lang="en-AU" sz="4200" dirty="0" smtClean="0">
                <a:solidFill>
                  <a:schemeClr val="bg2">
                    <a:lumMod val="50000"/>
                  </a:schemeClr>
                </a:solidFill>
                <a:latin typeface="Calibri Light" panose="020F0302020204030204" pitchFamily="34" charset="0"/>
                <a:cs typeface="Calibri Light" panose="020F0302020204030204" pitchFamily="34" charset="0"/>
              </a:rPr>
              <a:t>, did </a:t>
            </a:r>
            <a:r>
              <a:rPr lang="en-AU" sz="4200" dirty="0">
                <a:solidFill>
                  <a:schemeClr val="bg2">
                    <a:lumMod val="50000"/>
                  </a:schemeClr>
                </a:solidFill>
                <a:latin typeface="Calibri Light" panose="020F0302020204030204" pitchFamily="34" charset="0"/>
                <a:cs typeface="Calibri Light" panose="020F0302020204030204" pitchFamily="34" charset="0"/>
              </a:rPr>
              <a:t>not consider equality with God something to be used to his own advantage</a:t>
            </a:r>
            <a:r>
              <a:rPr lang="en-AU" sz="4200" dirty="0" smtClean="0">
                <a:solidFill>
                  <a:schemeClr val="bg2">
                    <a:lumMod val="50000"/>
                  </a:schemeClr>
                </a:solidFill>
                <a:latin typeface="Calibri Light" panose="020F0302020204030204" pitchFamily="34" charset="0"/>
                <a:cs typeface="Calibri Light" panose="020F0302020204030204" pitchFamily="34" charset="0"/>
              </a:rPr>
              <a:t>; </a:t>
            </a:r>
            <a:r>
              <a:rPr lang="en-AU" sz="4200" b="1" baseline="30000" dirty="0">
                <a:solidFill>
                  <a:schemeClr val="bg2">
                    <a:lumMod val="50000"/>
                  </a:schemeClr>
                </a:solidFill>
                <a:latin typeface="Calibri Light" panose="020F0302020204030204" pitchFamily="34" charset="0"/>
                <a:cs typeface="Calibri Light" panose="020F0302020204030204" pitchFamily="34" charset="0"/>
              </a:rPr>
              <a:t> </a:t>
            </a:r>
            <a:r>
              <a:rPr lang="en-AU" sz="4200" dirty="0">
                <a:solidFill>
                  <a:schemeClr val="bg2">
                    <a:lumMod val="50000"/>
                  </a:schemeClr>
                </a:solidFill>
                <a:latin typeface="Calibri Light" panose="020F0302020204030204" pitchFamily="34" charset="0"/>
                <a:cs typeface="Calibri Light" panose="020F0302020204030204" pitchFamily="34" charset="0"/>
              </a:rPr>
              <a:t>rather, he made himself </a:t>
            </a:r>
            <a:r>
              <a:rPr lang="en-AU" sz="4200" dirty="0" smtClean="0">
                <a:solidFill>
                  <a:schemeClr val="bg2">
                    <a:lumMod val="50000"/>
                  </a:schemeClr>
                </a:solidFill>
                <a:latin typeface="Calibri Light" panose="020F0302020204030204" pitchFamily="34" charset="0"/>
                <a:cs typeface="Calibri Light" panose="020F0302020204030204" pitchFamily="34" charset="0"/>
              </a:rPr>
              <a:t>nothing by </a:t>
            </a:r>
            <a:r>
              <a:rPr lang="en-AU" sz="4200" dirty="0">
                <a:solidFill>
                  <a:schemeClr val="bg2">
                    <a:lumMod val="50000"/>
                  </a:schemeClr>
                </a:solidFill>
                <a:latin typeface="Calibri Light" panose="020F0302020204030204" pitchFamily="34" charset="0"/>
                <a:cs typeface="Calibri Light" panose="020F0302020204030204" pitchFamily="34" charset="0"/>
              </a:rPr>
              <a:t>taking the very </a:t>
            </a:r>
            <a:r>
              <a:rPr lang="en-AU" sz="4200" dirty="0" smtClean="0">
                <a:solidFill>
                  <a:schemeClr val="bg2">
                    <a:lumMod val="50000"/>
                  </a:schemeClr>
                </a:solidFill>
                <a:latin typeface="Calibri Light" panose="020F0302020204030204" pitchFamily="34" charset="0"/>
                <a:cs typeface="Calibri Light" panose="020F0302020204030204" pitchFamily="34" charset="0"/>
              </a:rPr>
              <a:t>nature</a:t>
            </a:r>
            <a:r>
              <a:rPr lang="en-AU" sz="4200" dirty="0">
                <a:solidFill>
                  <a:schemeClr val="bg2">
                    <a:lumMod val="50000"/>
                  </a:schemeClr>
                </a:solidFill>
                <a:latin typeface="Calibri Light" panose="020F0302020204030204" pitchFamily="34" charset="0"/>
                <a:cs typeface="Calibri Light" panose="020F0302020204030204" pitchFamily="34" charset="0"/>
              </a:rPr>
              <a:t> of a servant</a:t>
            </a:r>
            <a:r>
              <a:rPr lang="en-AU" sz="4200" dirty="0" smtClean="0">
                <a:solidFill>
                  <a:schemeClr val="bg2">
                    <a:lumMod val="50000"/>
                  </a:schemeClr>
                </a:solidFill>
                <a:latin typeface="Calibri Light" panose="020F0302020204030204" pitchFamily="34" charset="0"/>
                <a:cs typeface="Calibri Light" panose="020F0302020204030204" pitchFamily="34" charset="0"/>
              </a:rPr>
              <a:t>, being </a:t>
            </a:r>
            <a:r>
              <a:rPr lang="en-AU" sz="4200" dirty="0">
                <a:solidFill>
                  <a:schemeClr val="bg2">
                    <a:lumMod val="50000"/>
                  </a:schemeClr>
                </a:solidFill>
                <a:latin typeface="Calibri Light" panose="020F0302020204030204" pitchFamily="34" charset="0"/>
                <a:cs typeface="Calibri Light" panose="020F0302020204030204" pitchFamily="34" charset="0"/>
              </a:rPr>
              <a:t>made in </a:t>
            </a:r>
            <a:r>
              <a:rPr lang="en-AU" sz="4200" dirty="0" smtClean="0">
                <a:solidFill>
                  <a:schemeClr val="bg2">
                    <a:lumMod val="50000"/>
                  </a:schemeClr>
                </a:solidFill>
                <a:latin typeface="Calibri Light" panose="020F0302020204030204" pitchFamily="34" charset="0"/>
                <a:cs typeface="Calibri Light" panose="020F0302020204030204" pitchFamily="34" charset="0"/>
              </a:rPr>
              <a:t>human likeness</a:t>
            </a:r>
            <a:r>
              <a:rPr lang="en-AU" sz="4200" dirty="0">
                <a:solidFill>
                  <a:schemeClr val="bg2">
                    <a:lumMod val="50000"/>
                  </a:schemeClr>
                </a:solidFill>
                <a:latin typeface="Calibri Light" panose="020F0302020204030204" pitchFamily="34" charset="0"/>
                <a:cs typeface="Calibri Light" panose="020F0302020204030204" pitchFamily="34" charset="0"/>
              </a:rPr>
              <a:t>.</a:t>
            </a:r>
            <a:br>
              <a:rPr lang="en-AU" sz="4200" dirty="0">
                <a:solidFill>
                  <a:schemeClr val="bg2">
                    <a:lumMod val="50000"/>
                  </a:schemeClr>
                </a:solidFill>
                <a:latin typeface="Calibri Light" panose="020F0302020204030204" pitchFamily="34" charset="0"/>
                <a:cs typeface="Calibri Light" panose="020F0302020204030204" pitchFamily="34" charset="0"/>
              </a:rPr>
            </a:br>
            <a:r>
              <a:rPr lang="en-AU" sz="4200" dirty="0" smtClean="0">
                <a:solidFill>
                  <a:schemeClr val="bg2">
                    <a:lumMod val="50000"/>
                  </a:schemeClr>
                </a:solidFill>
                <a:latin typeface="Calibri Light" panose="020F0302020204030204" pitchFamily="34" charset="0"/>
                <a:cs typeface="Calibri Light" panose="020F0302020204030204" pitchFamily="34" charset="0"/>
              </a:rPr>
              <a:t>And </a:t>
            </a:r>
            <a:r>
              <a:rPr lang="en-AU" sz="4200" dirty="0">
                <a:solidFill>
                  <a:schemeClr val="bg2">
                    <a:lumMod val="50000"/>
                  </a:schemeClr>
                </a:solidFill>
                <a:latin typeface="Calibri Light" panose="020F0302020204030204" pitchFamily="34" charset="0"/>
                <a:cs typeface="Calibri Light" panose="020F0302020204030204" pitchFamily="34" charset="0"/>
              </a:rPr>
              <a:t>being found in appearance as a man</a:t>
            </a:r>
            <a:r>
              <a:rPr lang="en-AU" sz="4200" dirty="0" smtClean="0">
                <a:solidFill>
                  <a:schemeClr val="bg2">
                    <a:lumMod val="50000"/>
                  </a:schemeClr>
                </a:solidFill>
                <a:latin typeface="Calibri Light" panose="020F0302020204030204" pitchFamily="34" charset="0"/>
                <a:cs typeface="Calibri Light" panose="020F0302020204030204" pitchFamily="34" charset="0"/>
              </a:rPr>
              <a:t>, </a:t>
            </a:r>
          </a:p>
          <a:p>
            <a:r>
              <a:rPr lang="en-AU" sz="4800" dirty="0" smtClean="0">
                <a:solidFill>
                  <a:schemeClr val="bg1"/>
                </a:solidFill>
                <a:latin typeface="Calibri Light" panose="020F0302020204030204" pitchFamily="34" charset="0"/>
                <a:cs typeface="Calibri Light" panose="020F0302020204030204" pitchFamily="34" charset="0"/>
              </a:rPr>
              <a:t>he </a:t>
            </a:r>
            <a:r>
              <a:rPr lang="en-AU" sz="4800" dirty="0">
                <a:solidFill>
                  <a:schemeClr val="bg1"/>
                </a:solidFill>
                <a:latin typeface="Calibri Light" panose="020F0302020204030204" pitchFamily="34" charset="0"/>
                <a:cs typeface="Calibri Light" panose="020F0302020204030204" pitchFamily="34" charset="0"/>
              </a:rPr>
              <a:t>humbled </a:t>
            </a:r>
            <a:r>
              <a:rPr lang="en-AU" sz="4800" dirty="0" smtClean="0">
                <a:solidFill>
                  <a:schemeClr val="bg1"/>
                </a:solidFill>
                <a:latin typeface="Calibri Light" panose="020F0302020204030204" pitchFamily="34" charset="0"/>
                <a:cs typeface="Calibri Light" panose="020F0302020204030204" pitchFamily="34" charset="0"/>
              </a:rPr>
              <a:t>himself by </a:t>
            </a:r>
            <a:r>
              <a:rPr lang="en-AU" sz="4800" dirty="0">
                <a:solidFill>
                  <a:schemeClr val="bg1"/>
                </a:solidFill>
                <a:latin typeface="Calibri Light" panose="020F0302020204030204" pitchFamily="34" charset="0"/>
                <a:cs typeface="Calibri Light" panose="020F0302020204030204" pitchFamily="34" charset="0"/>
              </a:rPr>
              <a:t>becoming obedient to death </a:t>
            </a:r>
            <a:r>
              <a:rPr lang="en-AU" sz="4800" dirty="0" smtClean="0">
                <a:solidFill>
                  <a:schemeClr val="bg1"/>
                </a:solidFill>
                <a:latin typeface="Calibri Light" panose="020F0302020204030204" pitchFamily="34" charset="0"/>
                <a:cs typeface="Calibri Light" panose="020F0302020204030204" pitchFamily="34" charset="0"/>
              </a:rPr>
              <a:t>– even </a:t>
            </a:r>
            <a:r>
              <a:rPr lang="en-AU" sz="4800" dirty="0">
                <a:solidFill>
                  <a:schemeClr val="bg1"/>
                </a:solidFill>
                <a:latin typeface="Calibri Light" panose="020F0302020204030204" pitchFamily="34" charset="0"/>
                <a:cs typeface="Calibri Light" panose="020F0302020204030204" pitchFamily="34" charset="0"/>
              </a:rPr>
              <a:t>death on a cross</a:t>
            </a:r>
            <a:r>
              <a:rPr lang="en-AU" sz="4800" dirty="0" smtClean="0">
                <a:solidFill>
                  <a:schemeClr val="bg1"/>
                </a:solidFill>
                <a:latin typeface="Calibri Light" panose="020F0302020204030204" pitchFamily="34" charset="0"/>
                <a:cs typeface="Calibri Light" panose="020F0302020204030204" pitchFamily="34" charset="0"/>
              </a:rPr>
              <a:t>!</a:t>
            </a:r>
            <a:endParaRPr lang="en-AU" sz="4800" dirty="0">
              <a:solidFill>
                <a:schemeClr val="bg1"/>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701895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5" name="Picture 4"/>
          <p:cNvPicPr>
            <a:picLocks noChangeAspect="1"/>
          </p:cNvPicPr>
          <p:nvPr/>
        </p:nvPicPr>
        <p:blipFill rotWithShape="1">
          <a:blip r:embed="rId2"/>
          <a:srcRect t="26223" b="15073"/>
          <a:stretch/>
        </p:blipFill>
        <p:spPr>
          <a:xfrm>
            <a:off x="0" y="-12879"/>
            <a:ext cx="12192000" cy="6870879"/>
          </a:xfrm>
          <a:prstGeom prst="rect">
            <a:avLst/>
          </a:prstGeom>
        </p:spPr>
      </p:pic>
      <p:pic>
        <p:nvPicPr>
          <p:cNvPr id="4" name="Picture 3"/>
          <p:cNvPicPr>
            <a:picLocks noChangeAspect="1"/>
          </p:cNvPicPr>
          <p:nvPr/>
        </p:nvPicPr>
        <p:blipFill>
          <a:blip r:embed="rId3"/>
          <a:stretch>
            <a:fillRect/>
          </a:stretch>
        </p:blipFill>
        <p:spPr>
          <a:xfrm>
            <a:off x="1889760" y="274320"/>
            <a:ext cx="8371840" cy="6278880"/>
          </a:xfrm>
          <a:prstGeom prst="rect">
            <a:avLst/>
          </a:prstGeom>
        </p:spPr>
      </p:pic>
    </p:spTree>
    <p:extLst>
      <p:ext uri="{BB962C8B-B14F-4D97-AF65-F5344CB8AC3E}">
        <p14:creationId xmlns:p14="http://schemas.microsoft.com/office/powerpoint/2010/main" val="2255651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753168" y="903923"/>
            <a:ext cx="7030720" cy="5273040"/>
          </a:xfrm>
          <a:prstGeom prst="rect">
            <a:avLst/>
          </a:prstGeom>
        </p:spPr>
      </p:pic>
      <p:sp>
        <p:nvSpPr>
          <p:cNvPr id="6" name="TextBox 5"/>
          <p:cNvSpPr txBox="1"/>
          <p:nvPr/>
        </p:nvSpPr>
        <p:spPr>
          <a:xfrm>
            <a:off x="452120" y="1391603"/>
            <a:ext cx="3861763" cy="2862322"/>
          </a:xfrm>
          <a:prstGeom prst="rect">
            <a:avLst/>
          </a:prstGeom>
          <a:noFill/>
        </p:spPr>
        <p:txBody>
          <a:bodyPr wrap="none" rtlCol="0">
            <a:spAutoFit/>
          </a:bodyPr>
          <a:lstStyle/>
          <a:p>
            <a:r>
              <a:rPr lang="en-AU" sz="5400" spc="600" dirty="0" smtClean="0">
                <a:solidFill>
                  <a:schemeClr val="bg1"/>
                </a:solidFill>
                <a:latin typeface="+mj-lt"/>
              </a:rPr>
              <a:t>The Cross:</a:t>
            </a:r>
          </a:p>
          <a:p>
            <a:endParaRPr lang="en-AU" sz="900" spc="600" dirty="0" smtClean="0">
              <a:solidFill>
                <a:schemeClr val="bg1"/>
              </a:solidFill>
              <a:latin typeface="+mj-lt"/>
            </a:endParaRPr>
          </a:p>
          <a:p>
            <a:endParaRPr lang="en-AU" sz="900" spc="600" dirty="0">
              <a:solidFill>
                <a:schemeClr val="bg1"/>
              </a:solidFill>
              <a:latin typeface="+mj-lt"/>
            </a:endParaRPr>
          </a:p>
          <a:p>
            <a:r>
              <a:rPr lang="en-AU" sz="5400" spc="600" dirty="0" smtClean="0">
                <a:solidFill>
                  <a:schemeClr val="bg1"/>
                </a:solidFill>
                <a:latin typeface="+mj-lt"/>
              </a:rPr>
              <a:t>God Did</a:t>
            </a:r>
          </a:p>
          <a:p>
            <a:r>
              <a:rPr lang="en-AU" sz="5400" spc="600" dirty="0" smtClean="0">
                <a:solidFill>
                  <a:schemeClr val="bg1"/>
                </a:solidFill>
                <a:latin typeface="+mj-lt"/>
              </a:rPr>
              <a:t>Something</a:t>
            </a:r>
            <a:endParaRPr lang="en-AU" sz="5400" spc="600" dirty="0">
              <a:solidFill>
                <a:schemeClr val="bg1"/>
              </a:solidFill>
              <a:latin typeface="+mj-lt"/>
            </a:endParaRPr>
          </a:p>
        </p:txBody>
      </p:sp>
    </p:spTree>
    <p:extLst>
      <p:ext uri="{BB962C8B-B14F-4D97-AF65-F5344CB8AC3E}">
        <p14:creationId xmlns:p14="http://schemas.microsoft.com/office/powerpoint/2010/main" val="14074265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6720" y="512862"/>
            <a:ext cx="11236960" cy="5016758"/>
          </a:xfrm>
          <a:prstGeom prst="rect">
            <a:avLst/>
          </a:prstGeom>
        </p:spPr>
        <p:txBody>
          <a:bodyPr wrap="square">
            <a:spAutoFit/>
          </a:bodyPr>
          <a:lstStyle/>
          <a:p>
            <a:pPr algn="just"/>
            <a:r>
              <a:rPr lang="en-AU" sz="4000" dirty="0">
                <a:solidFill>
                  <a:schemeClr val="bg1"/>
                </a:solidFill>
                <a:latin typeface="+mj-lt"/>
              </a:rPr>
              <a:t>As for you, you were dead in your transgressions and sins, </a:t>
            </a:r>
            <a:r>
              <a:rPr lang="en-AU" sz="4000" dirty="0" smtClean="0">
                <a:solidFill>
                  <a:schemeClr val="bg1"/>
                </a:solidFill>
                <a:latin typeface="+mj-lt"/>
              </a:rPr>
              <a:t>in </a:t>
            </a:r>
            <a:r>
              <a:rPr lang="en-AU" sz="4000" dirty="0">
                <a:solidFill>
                  <a:schemeClr val="bg1"/>
                </a:solidFill>
                <a:latin typeface="+mj-lt"/>
              </a:rPr>
              <a:t>which you used to live when you followed the ways of this world and of the ruler of the kingdom of the air, the spirit who is now at work in those who are disobedient. </a:t>
            </a:r>
            <a:r>
              <a:rPr lang="en-AU" sz="4000" b="1" baseline="30000" dirty="0">
                <a:solidFill>
                  <a:schemeClr val="bg1"/>
                </a:solidFill>
                <a:latin typeface="+mj-lt"/>
              </a:rPr>
              <a:t> </a:t>
            </a:r>
            <a:r>
              <a:rPr lang="en-AU" sz="4000" dirty="0">
                <a:solidFill>
                  <a:schemeClr val="bg1"/>
                </a:solidFill>
                <a:latin typeface="+mj-lt"/>
              </a:rPr>
              <a:t>All of us also lived among them at one time, gratifying the cravings of our </a:t>
            </a:r>
            <a:r>
              <a:rPr lang="en-AU" sz="4000" dirty="0" smtClean="0">
                <a:solidFill>
                  <a:schemeClr val="bg1"/>
                </a:solidFill>
                <a:latin typeface="+mj-lt"/>
              </a:rPr>
              <a:t>flesh</a:t>
            </a:r>
            <a:r>
              <a:rPr lang="en-AU" sz="4000" dirty="0">
                <a:solidFill>
                  <a:schemeClr val="bg1"/>
                </a:solidFill>
                <a:latin typeface="+mj-lt"/>
              </a:rPr>
              <a:t> and following its desires and thoughts. Like the rest, we were by nature deserving of wrath. </a:t>
            </a:r>
            <a:r>
              <a:rPr lang="en-AU" sz="2800" dirty="0" smtClean="0">
                <a:solidFill>
                  <a:schemeClr val="bg1"/>
                </a:solidFill>
                <a:latin typeface="+mj-lt"/>
              </a:rPr>
              <a:t>                                        Ephesians 2:1-3</a:t>
            </a:r>
            <a:endParaRPr lang="en-AU" sz="4000" dirty="0">
              <a:solidFill>
                <a:schemeClr val="bg1"/>
              </a:solidFill>
              <a:latin typeface="+mj-lt"/>
            </a:endParaRPr>
          </a:p>
        </p:txBody>
      </p:sp>
    </p:spTree>
    <p:extLst>
      <p:ext uri="{BB962C8B-B14F-4D97-AF65-F5344CB8AC3E}">
        <p14:creationId xmlns:p14="http://schemas.microsoft.com/office/powerpoint/2010/main" val="2544489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360" y="411262"/>
            <a:ext cx="11236960" cy="5016758"/>
          </a:xfrm>
          <a:prstGeom prst="rect">
            <a:avLst/>
          </a:prstGeom>
        </p:spPr>
        <p:txBody>
          <a:bodyPr wrap="square">
            <a:spAutoFit/>
          </a:bodyPr>
          <a:lstStyle/>
          <a:p>
            <a:pPr algn="just"/>
            <a:r>
              <a:rPr lang="en-AU" sz="4000" dirty="0" smtClean="0">
                <a:solidFill>
                  <a:schemeClr val="bg1"/>
                </a:solidFill>
                <a:latin typeface="+mj-lt"/>
              </a:rPr>
              <a:t>But </a:t>
            </a:r>
            <a:r>
              <a:rPr lang="en-AU" sz="4000" dirty="0">
                <a:solidFill>
                  <a:schemeClr val="bg1"/>
                </a:solidFill>
                <a:latin typeface="+mj-lt"/>
              </a:rPr>
              <a:t>because of his great love for us, God, who is rich in mercy, </a:t>
            </a:r>
            <a:r>
              <a:rPr lang="en-AU" sz="4000" dirty="0" smtClean="0">
                <a:solidFill>
                  <a:schemeClr val="bg1"/>
                </a:solidFill>
                <a:latin typeface="+mj-lt"/>
              </a:rPr>
              <a:t>made </a:t>
            </a:r>
            <a:r>
              <a:rPr lang="en-AU" sz="4000" dirty="0">
                <a:solidFill>
                  <a:schemeClr val="bg1"/>
                </a:solidFill>
                <a:latin typeface="+mj-lt"/>
              </a:rPr>
              <a:t>us alive with Christ even when we were dead in transgressions – it is by grace you have been saved. </a:t>
            </a:r>
            <a:r>
              <a:rPr lang="en-AU" sz="4000" b="1" baseline="30000" dirty="0">
                <a:solidFill>
                  <a:schemeClr val="bg1"/>
                </a:solidFill>
                <a:latin typeface="+mj-lt"/>
              </a:rPr>
              <a:t> </a:t>
            </a:r>
            <a:r>
              <a:rPr lang="en-AU" sz="4000" dirty="0">
                <a:solidFill>
                  <a:schemeClr val="bg1"/>
                </a:solidFill>
                <a:latin typeface="+mj-lt"/>
              </a:rPr>
              <a:t>And God raised us up with Christ and seated us with him in the heavenly realms in Christ Jesus, </a:t>
            </a:r>
            <a:r>
              <a:rPr lang="en-AU" sz="4000" dirty="0" smtClean="0">
                <a:solidFill>
                  <a:schemeClr val="bg1"/>
                </a:solidFill>
                <a:latin typeface="+mj-lt"/>
              </a:rPr>
              <a:t>in </a:t>
            </a:r>
            <a:r>
              <a:rPr lang="en-AU" sz="4000" dirty="0">
                <a:solidFill>
                  <a:schemeClr val="bg1"/>
                </a:solidFill>
                <a:latin typeface="+mj-lt"/>
              </a:rPr>
              <a:t>order that in the coming ages he might show the incomparable riches of his grace, expressed in his kindness to us in Christ Jesus</a:t>
            </a:r>
            <a:r>
              <a:rPr lang="en-AU" sz="4000" dirty="0" smtClean="0">
                <a:solidFill>
                  <a:schemeClr val="bg1"/>
                </a:solidFill>
                <a:latin typeface="+mj-lt"/>
              </a:rPr>
              <a:t>. </a:t>
            </a:r>
            <a:r>
              <a:rPr lang="en-AU" sz="2800" dirty="0" smtClean="0">
                <a:solidFill>
                  <a:schemeClr val="bg1"/>
                </a:solidFill>
                <a:latin typeface="+mj-lt"/>
              </a:rPr>
              <a:t>                                 Ephesians 2:4-7</a:t>
            </a:r>
            <a:endParaRPr lang="en-AU" sz="4000" dirty="0">
              <a:solidFill>
                <a:schemeClr val="bg1"/>
              </a:solidFill>
              <a:latin typeface="+mj-lt"/>
            </a:endParaRPr>
          </a:p>
        </p:txBody>
      </p:sp>
    </p:spTree>
    <p:extLst>
      <p:ext uri="{BB962C8B-B14F-4D97-AF65-F5344CB8AC3E}">
        <p14:creationId xmlns:p14="http://schemas.microsoft.com/office/powerpoint/2010/main" val="40963324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360" y="411262"/>
            <a:ext cx="11236960" cy="5016758"/>
          </a:xfrm>
          <a:prstGeom prst="rect">
            <a:avLst/>
          </a:prstGeom>
        </p:spPr>
        <p:txBody>
          <a:bodyPr wrap="square">
            <a:spAutoFit/>
          </a:bodyPr>
          <a:lstStyle/>
          <a:p>
            <a:pPr algn="just"/>
            <a:r>
              <a:rPr lang="en-AU" sz="4000" dirty="0" smtClean="0">
                <a:solidFill>
                  <a:schemeClr val="bg2">
                    <a:lumMod val="75000"/>
                  </a:schemeClr>
                </a:solidFill>
                <a:latin typeface="+mj-lt"/>
              </a:rPr>
              <a:t>But </a:t>
            </a:r>
            <a:r>
              <a:rPr lang="en-AU" sz="4000" dirty="0">
                <a:solidFill>
                  <a:schemeClr val="bg2">
                    <a:lumMod val="75000"/>
                  </a:schemeClr>
                </a:solidFill>
                <a:latin typeface="+mj-lt"/>
              </a:rPr>
              <a:t>because of </a:t>
            </a:r>
            <a:r>
              <a:rPr lang="en-AU" sz="4000" dirty="0">
                <a:solidFill>
                  <a:schemeClr val="bg1"/>
                </a:solidFill>
                <a:latin typeface="+mj-lt"/>
              </a:rPr>
              <a:t>his great love for us</a:t>
            </a:r>
            <a:r>
              <a:rPr lang="en-AU" sz="4000" dirty="0">
                <a:solidFill>
                  <a:schemeClr val="bg2">
                    <a:lumMod val="75000"/>
                  </a:schemeClr>
                </a:solidFill>
                <a:latin typeface="+mj-lt"/>
              </a:rPr>
              <a:t>, God, who is rich in mercy, </a:t>
            </a:r>
            <a:r>
              <a:rPr lang="en-AU" sz="4000" dirty="0" smtClean="0">
                <a:solidFill>
                  <a:schemeClr val="bg2">
                    <a:lumMod val="75000"/>
                  </a:schemeClr>
                </a:solidFill>
                <a:latin typeface="+mj-lt"/>
              </a:rPr>
              <a:t>made </a:t>
            </a:r>
            <a:r>
              <a:rPr lang="en-AU" sz="4000" dirty="0">
                <a:solidFill>
                  <a:schemeClr val="bg2">
                    <a:lumMod val="75000"/>
                  </a:schemeClr>
                </a:solidFill>
                <a:latin typeface="+mj-lt"/>
              </a:rPr>
              <a:t>us alive with Christ even when we were dead in transgressions – it is by grace you have been saved. </a:t>
            </a:r>
            <a:r>
              <a:rPr lang="en-AU" sz="4000" b="1" baseline="30000" dirty="0">
                <a:solidFill>
                  <a:schemeClr val="bg2">
                    <a:lumMod val="75000"/>
                  </a:schemeClr>
                </a:solidFill>
                <a:latin typeface="+mj-lt"/>
              </a:rPr>
              <a:t> </a:t>
            </a:r>
            <a:r>
              <a:rPr lang="en-AU" sz="4000" dirty="0">
                <a:solidFill>
                  <a:schemeClr val="bg2">
                    <a:lumMod val="75000"/>
                  </a:schemeClr>
                </a:solidFill>
                <a:latin typeface="+mj-lt"/>
              </a:rPr>
              <a:t>And God raised us up with Christ and seated us with him in the heavenly realms in Christ Jesus, </a:t>
            </a:r>
            <a:r>
              <a:rPr lang="en-AU" sz="4000" dirty="0" smtClean="0">
                <a:solidFill>
                  <a:schemeClr val="bg2">
                    <a:lumMod val="75000"/>
                  </a:schemeClr>
                </a:solidFill>
                <a:latin typeface="+mj-lt"/>
              </a:rPr>
              <a:t>in </a:t>
            </a:r>
            <a:r>
              <a:rPr lang="en-AU" sz="4000" dirty="0">
                <a:solidFill>
                  <a:schemeClr val="bg2">
                    <a:lumMod val="75000"/>
                  </a:schemeClr>
                </a:solidFill>
                <a:latin typeface="+mj-lt"/>
              </a:rPr>
              <a:t>order that in the coming ages he might show the incomparable riches of his grace, expressed in his kindness to us in Christ Jesus</a:t>
            </a:r>
            <a:r>
              <a:rPr lang="en-AU" sz="4000" dirty="0" smtClean="0">
                <a:solidFill>
                  <a:schemeClr val="bg2">
                    <a:lumMod val="75000"/>
                  </a:schemeClr>
                </a:solidFill>
                <a:latin typeface="+mj-lt"/>
              </a:rPr>
              <a:t>.</a:t>
            </a:r>
            <a:r>
              <a:rPr lang="en-AU" sz="4000" dirty="0" smtClean="0">
                <a:solidFill>
                  <a:schemeClr val="bg1"/>
                </a:solidFill>
                <a:latin typeface="+mj-lt"/>
              </a:rPr>
              <a:t> </a:t>
            </a:r>
            <a:r>
              <a:rPr lang="en-AU" sz="2800" dirty="0" smtClean="0">
                <a:solidFill>
                  <a:schemeClr val="bg1"/>
                </a:solidFill>
                <a:latin typeface="+mj-lt"/>
              </a:rPr>
              <a:t>                                 Ephesians 2:4-7</a:t>
            </a:r>
            <a:endParaRPr lang="en-AU" sz="4000" dirty="0">
              <a:solidFill>
                <a:schemeClr val="bg1"/>
              </a:solidFill>
              <a:latin typeface="+mj-lt"/>
            </a:endParaRPr>
          </a:p>
        </p:txBody>
      </p:sp>
    </p:spTree>
    <p:extLst>
      <p:ext uri="{BB962C8B-B14F-4D97-AF65-F5344CB8AC3E}">
        <p14:creationId xmlns:p14="http://schemas.microsoft.com/office/powerpoint/2010/main" val="10335872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2529</TotalTime>
  <Words>315</Words>
  <Application>Microsoft Office PowerPoint</Application>
  <PresentationFormat>Widescreen</PresentationFormat>
  <Paragraphs>62</Paragraphs>
  <Slides>21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B</dc:creator>
  <cp:lastModifiedBy>Colin Cheah</cp:lastModifiedBy>
  <cp:revision>51</cp:revision>
  <dcterms:created xsi:type="dcterms:W3CDTF">2018-01-02T05:13:13Z</dcterms:created>
  <dcterms:modified xsi:type="dcterms:W3CDTF">2018-05-05T00:04:37Z</dcterms:modified>
</cp:coreProperties>
</file>