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295" r:id="rId3"/>
    <p:sldId id="321" r:id="rId4"/>
    <p:sldId id="323" r:id="rId5"/>
    <p:sldId id="324" r:id="rId6"/>
    <p:sldId id="286" r:id="rId7"/>
    <p:sldId id="312" r:id="rId8"/>
    <p:sldId id="313" r:id="rId9"/>
    <p:sldId id="287" r:id="rId10"/>
    <p:sldId id="334" r:id="rId11"/>
    <p:sldId id="327" r:id="rId12"/>
    <p:sldId id="325" r:id="rId13"/>
    <p:sldId id="328" r:id="rId14"/>
    <p:sldId id="329" r:id="rId15"/>
    <p:sldId id="330" r:id="rId16"/>
    <p:sldId id="331" r:id="rId17"/>
    <p:sldId id="332" r:id="rId18"/>
    <p:sldId id="318" r:id="rId19"/>
    <p:sldId id="31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17"/>
    <a:srgbClr val="1C222C"/>
    <a:srgbClr val="1819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6" autoAdjust="0"/>
    <p:restoredTop sz="94660"/>
  </p:normalViewPr>
  <p:slideViewPr>
    <p:cSldViewPr snapToGrid="0">
      <p:cViewPr varScale="1">
        <p:scale>
          <a:sx n="47" d="100"/>
          <a:sy n="47" d="100"/>
        </p:scale>
        <p:origin x="54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7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9047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7612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37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6547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2345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916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296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244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982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389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6789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5B22C-0AE3-49CC-B073-A9FDF264BA3F}" type="datetimeFigureOut">
              <a:rPr lang="en-AU" smtClean="0"/>
              <a:t>17/02/2018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91DCC-779F-48CB-8B26-27B2E80977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16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2676" b="29981"/>
          <a:stretch/>
        </p:blipFill>
        <p:spPr>
          <a:xfrm>
            <a:off x="2621280" y="0"/>
            <a:ext cx="6725920" cy="684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6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10363" y="552892"/>
            <a:ext cx="112705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Therefore 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God exalted him to the highest 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place and 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gave 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him the name that is above every 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name, </a:t>
            </a:r>
          </a:p>
          <a:p>
            <a:pPr algn="just"/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that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 the name of Jesus every knee should bow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</a:p>
          <a:p>
            <a:pPr algn="just"/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heaven and on earth and under the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earth, </a:t>
            </a:r>
          </a:p>
          <a:p>
            <a:pPr algn="just"/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every tongue acknowledge that </a:t>
            </a:r>
            <a:r>
              <a:rPr lang="en-AU" sz="60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Jesus Christ is Lord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to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glory of God the Father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 </a:t>
            </a:r>
          </a:p>
          <a:p>
            <a:r>
              <a:rPr lang="en-AU" sz="3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  <a:r>
              <a:rPr lang="en-AU" sz="32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							        Philippians 2:5-11</a:t>
            </a:r>
            <a:endParaRPr lang="en-AU" sz="4200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98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223520"/>
            <a:ext cx="11684000" cy="591280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AU" sz="4800" spc="6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Now is the time for judgment on this world; now the prince of this world will be driven out.     </a:t>
            </a:r>
            <a:r>
              <a:rPr lang="en-AU" sz="800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en-AU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John 12:31</a:t>
            </a:r>
          </a:p>
          <a:p>
            <a:pPr marL="0" indent="0" algn="just">
              <a:buNone/>
            </a:pPr>
            <a:endParaRPr lang="en-AU" sz="1200" spc="6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en-AU" sz="4800" spc="6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God has made this Jesus, whom you crucified, both Lord and Messiah.             		</a:t>
            </a:r>
            <a:r>
              <a:rPr lang="en-AU" sz="4800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en-AU" sz="1200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                                            </a:t>
            </a:r>
            <a:r>
              <a:rPr lang="en-AU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Acts 2:36</a:t>
            </a:r>
          </a:p>
          <a:p>
            <a:pPr marL="0" indent="0" algn="just">
              <a:buNone/>
            </a:pPr>
            <a:r>
              <a:rPr lang="en-AU" sz="4800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… </a:t>
            </a:r>
            <a:r>
              <a:rPr lang="en-AU" sz="4800" spc="6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reason the Son of God appeared was to destroy the devil’s work. 								</a:t>
            </a:r>
            <a:r>
              <a:rPr lang="en-AU" sz="800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en-AU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AU" spc="6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John 3:8</a:t>
            </a:r>
            <a:endParaRPr lang="en-AU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94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04096"/>
            <a:ext cx="12192000" cy="191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98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" y="200025"/>
            <a:ext cx="11617960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AU" sz="4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That power is the same as the mighty strength </a:t>
            </a:r>
            <a:r>
              <a:rPr lang="en-AU" sz="44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 </a:t>
            </a:r>
            <a:r>
              <a:rPr lang="en-AU" sz="4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exerted when he raised Christ from the dead and seated him at his right hand in the heavenly realms, </a:t>
            </a:r>
            <a:r>
              <a:rPr lang="en-AU" sz="44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far </a:t>
            </a:r>
            <a:r>
              <a:rPr lang="en-AU" sz="4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above all rule and authority, power and dominion, and every name that is invoked, not only in the present age but also in the one to come. </a:t>
            </a:r>
            <a:r>
              <a:rPr lang="en-AU" sz="4400" b="1" baseline="30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r>
              <a:rPr lang="en-AU" sz="4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God placed all things under his feet and appointed him to be head over everything for the church, </a:t>
            </a:r>
            <a:r>
              <a:rPr lang="en-AU" sz="4400" b="1" baseline="30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r>
              <a:rPr lang="en-AU" sz="4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which is his body, the fullness of him who fills everything in every way</a:t>
            </a:r>
            <a:r>
              <a:rPr lang="en-AU" sz="44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     </a:t>
            </a:r>
            <a:r>
              <a:rPr lang="en-AU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Ephesians 1:19-23</a:t>
            </a:r>
            <a:endParaRPr lang="en-AU" sz="44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21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940310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0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devil is not</a:t>
            </a:r>
            <a:endParaRPr lang="en-AU" sz="8000" spc="6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10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940310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0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Caesar is not</a:t>
            </a:r>
            <a:endParaRPr lang="en-AU" sz="8000" spc="6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03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370923"/>
            <a:ext cx="1219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0" spc="6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</a:t>
            </a:r>
            <a:r>
              <a:rPr lang="en-AU" sz="8000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are secure in His hands</a:t>
            </a:r>
            <a:endParaRPr lang="en-AU" sz="8000" spc="6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50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370923"/>
            <a:ext cx="1219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0" spc="6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</a:t>
            </a:r>
            <a:r>
              <a:rPr lang="en-AU" sz="8000" spc="6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can courageously serve God</a:t>
            </a:r>
            <a:endParaRPr lang="en-AU" sz="8000" spc="6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02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23158"/>
          <a:stretch/>
        </p:blipFill>
        <p:spPr>
          <a:xfrm>
            <a:off x="1442719" y="0"/>
            <a:ext cx="9119901" cy="70078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5979" y="82239"/>
            <a:ext cx="7173382" cy="53800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9229" y="331621"/>
            <a:ext cx="6786880" cy="488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26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94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23158"/>
          <a:stretch/>
        </p:blipFill>
        <p:spPr>
          <a:xfrm>
            <a:off x="1629378" y="0"/>
            <a:ext cx="8933243" cy="686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46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450" b="34188"/>
          <a:stretch/>
        </p:blipFill>
        <p:spPr>
          <a:xfrm>
            <a:off x="2007601" y="0"/>
            <a:ext cx="8176798" cy="682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35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12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450" b="34188"/>
          <a:stretch/>
        </p:blipFill>
        <p:spPr>
          <a:xfrm>
            <a:off x="2007601" y="0"/>
            <a:ext cx="8176798" cy="682752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417445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7500" b="1" spc="600" dirty="0" smtClean="0">
                <a:solidFill>
                  <a:schemeClr val="bg1"/>
                </a:solidFill>
              </a:rPr>
              <a:t>position</a:t>
            </a:r>
            <a:r>
              <a:rPr lang="en-AU" sz="7200" spc="600" dirty="0" smtClean="0">
                <a:solidFill>
                  <a:schemeClr val="bg1"/>
                </a:solidFill>
              </a:rPr>
              <a:t>  </a:t>
            </a:r>
            <a:r>
              <a:rPr lang="en-AU" sz="7500" b="1" spc="600" dirty="0" smtClean="0">
                <a:solidFill>
                  <a:schemeClr val="bg1"/>
                </a:solidFill>
              </a:rPr>
              <a:t>presence</a:t>
            </a:r>
            <a:r>
              <a:rPr lang="en-AU" sz="7200" spc="600" dirty="0" smtClean="0">
                <a:solidFill>
                  <a:schemeClr val="bg1"/>
                </a:solidFill>
              </a:rPr>
              <a:t>  </a:t>
            </a:r>
            <a:r>
              <a:rPr lang="en-AU" sz="7500" b="1" spc="600" dirty="0" smtClean="0">
                <a:solidFill>
                  <a:schemeClr val="bg1"/>
                </a:solidFill>
              </a:rPr>
              <a:t>power</a:t>
            </a:r>
            <a:endParaRPr lang="en-AU" sz="7500" b="1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6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723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0043" y="142240"/>
            <a:ext cx="1127051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AU" sz="6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Christ Jesus</a:t>
            </a:r>
            <a:r>
              <a:rPr lang="en-AU" sz="4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who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being in very 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nature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God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did 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 consider equality with God something to be used to his own advantage</a:t>
            </a:r>
            <a:r>
              <a:rPr lang="en-AU" sz="43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; </a:t>
            </a:r>
            <a:r>
              <a:rPr lang="en-AU" sz="4300" b="1" baseline="30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rather, he made himself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nothing by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taking the very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nature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of a servant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being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made in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human likeness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b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being found in appearance as a man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he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humbled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himself by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becoming obedient to death 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</a:t>
            </a:r>
          </a:p>
          <a:p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even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death on a cross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!</a:t>
            </a:r>
            <a:endParaRPr lang="en-AU" sz="4300" dirty="0">
              <a:solidFill>
                <a:schemeClr val="bg2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94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0043" y="142240"/>
            <a:ext cx="1127051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AU" sz="6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Christ Jesus</a:t>
            </a:r>
            <a:r>
              <a:rPr lang="en-AU" sz="4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who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being in very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nature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God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did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 consider equality with God something to be used to his own advantage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; </a:t>
            </a:r>
            <a:r>
              <a:rPr lang="en-AU" sz="4300" b="1" baseline="30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rather, he made himself 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nothing by 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taking the very 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nature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of a servant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being 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made in 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human likeness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b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being found in appearance as a man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he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humbled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himself by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becoming obedient to death 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</a:t>
            </a:r>
          </a:p>
          <a:p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even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death on a cross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!</a:t>
            </a:r>
            <a:endParaRPr lang="en-AU" sz="4300" dirty="0">
              <a:solidFill>
                <a:schemeClr val="bg2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57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0043" y="142240"/>
            <a:ext cx="1127051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AU" sz="6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Christ Jesus</a:t>
            </a:r>
            <a:r>
              <a:rPr lang="en-AU" sz="4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who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being in very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nature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God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did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 consider equality with God something to be used to his own advantage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; </a:t>
            </a:r>
            <a:r>
              <a:rPr lang="en-AU" sz="4300" baseline="300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rather, he made himself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nothing by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taking the very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nature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of a servant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being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made in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human likeness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being found in appearance as a man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he 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humbled 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himself by 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becoming obedient to death 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</a:t>
            </a:r>
          </a:p>
          <a:p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even 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death on a cross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!</a:t>
            </a:r>
            <a:endParaRPr lang="en-AU" sz="43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52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10363" y="552892"/>
            <a:ext cx="1127051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Therefore 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God exalted him to the highest 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place and 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gave </a:t>
            </a:r>
            <a:r>
              <a:rPr lang="en-AU" sz="43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him the name that is above every </a:t>
            </a:r>
            <a:r>
              <a:rPr lang="en-AU" sz="43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name, </a:t>
            </a:r>
          </a:p>
          <a:p>
            <a:pPr algn="just"/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that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 the name of Jesus every knee should bow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</a:p>
          <a:p>
            <a:pPr algn="just"/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heaven and on earth and under the 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earth, </a:t>
            </a:r>
          </a:p>
          <a:p>
            <a:pPr algn="just"/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every tongue acknowledge that Jesus Christ is Lord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to </a:t>
            </a:r>
            <a:r>
              <a:rPr lang="en-AU" sz="4300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glory of God the Father</a:t>
            </a:r>
            <a:r>
              <a:rPr lang="en-AU" sz="4300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 </a:t>
            </a:r>
          </a:p>
          <a:p>
            <a:r>
              <a:rPr lang="en-AU" sz="3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  <a:r>
              <a:rPr lang="en-AU" sz="32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							        Philippians 2:5-11</a:t>
            </a:r>
            <a:endParaRPr lang="en-AU" sz="4200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76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3567</TotalTime>
  <Words>211</Words>
  <Application>Microsoft Office PowerPoint</Application>
  <PresentationFormat>Widescreen</PresentationFormat>
  <Paragraphs>29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B</dc:creator>
  <cp:lastModifiedBy>Kevin B</cp:lastModifiedBy>
  <cp:revision>69</cp:revision>
  <dcterms:created xsi:type="dcterms:W3CDTF">2018-01-02T05:13:13Z</dcterms:created>
  <dcterms:modified xsi:type="dcterms:W3CDTF">2018-02-17T22:48:23Z</dcterms:modified>
</cp:coreProperties>
</file>