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7" r:id="rId2"/>
    <p:sldId id="286" r:id="rId3"/>
    <p:sldId id="312" r:id="rId4"/>
    <p:sldId id="313" r:id="rId5"/>
    <p:sldId id="287" r:id="rId6"/>
    <p:sldId id="334" r:id="rId7"/>
    <p:sldId id="340" r:id="rId8"/>
    <p:sldId id="341" r:id="rId9"/>
    <p:sldId id="324" r:id="rId10"/>
    <p:sldId id="338" r:id="rId11"/>
    <p:sldId id="339" r:id="rId12"/>
    <p:sldId id="342" r:id="rId13"/>
    <p:sldId id="343" r:id="rId14"/>
    <p:sldId id="31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1217"/>
    <a:srgbClr val="1C222C"/>
    <a:srgbClr val="1819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6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9047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7612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371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6547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2345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9166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296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2448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982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3896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789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5B22C-0AE3-49CC-B073-A9FDF264BA3F}" type="datetimeFigureOut">
              <a:rPr lang="en-AU" smtClean="0"/>
              <a:t>24/02/2018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91DCC-779F-48CB-8B26-27B2E80977A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162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919" y="0"/>
            <a:ext cx="9060161" cy="68580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9717851">
            <a:off x="7380896" y="430394"/>
            <a:ext cx="1929758" cy="6440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utoShape 2" descr="Related image"/>
          <p:cNvSpPr>
            <a:spLocks noChangeAspect="1" noChangeArrowheads="1"/>
          </p:cNvSpPr>
          <p:nvPr/>
        </p:nvSpPr>
        <p:spPr bwMode="auto">
          <a:xfrm rot="9717851">
            <a:off x="-455675" y="-741785"/>
            <a:ext cx="654155" cy="40504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" name="Oval 9"/>
          <p:cNvSpPr/>
          <p:nvPr/>
        </p:nvSpPr>
        <p:spPr>
          <a:xfrm>
            <a:off x="6284890" y="4632326"/>
            <a:ext cx="1712889" cy="138210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ight Arrow 10"/>
          <p:cNvSpPr/>
          <p:nvPr/>
        </p:nvSpPr>
        <p:spPr>
          <a:xfrm>
            <a:off x="2639323" y="3187953"/>
            <a:ext cx="1929758" cy="6440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800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5126"/>
            <a:ext cx="4800600" cy="3832802"/>
          </a:xfrm>
        </p:spPr>
        <p:txBody>
          <a:bodyPr>
            <a:normAutofit/>
          </a:bodyPr>
          <a:lstStyle/>
          <a:p>
            <a:r>
              <a:rPr lang="en-AU" sz="61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Lord Jesus:</a:t>
            </a:r>
            <a:br>
              <a:rPr lang="en-AU" sz="61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Our </a:t>
            </a:r>
            <a:b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Saviour</a:t>
            </a:r>
            <a:endParaRPr lang="en-AU" sz="6100" spc="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791" y="1009070"/>
            <a:ext cx="6708338" cy="481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0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255" y="843108"/>
            <a:ext cx="4800600" cy="3832802"/>
          </a:xfrm>
        </p:spPr>
        <p:txBody>
          <a:bodyPr>
            <a:normAutofit/>
          </a:bodyPr>
          <a:lstStyle/>
          <a:p>
            <a:r>
              <a:rPr lang="en-AU" sz="61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Lord Jesus:</a:t>
            </a:r>
            <a:br>
              <a:rPr lang="en-AU" sz="61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Our </a:t>
            </a:r>
            <a:b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One True Love</a:t>
            </a:r>
            <a:endParaRPr lang="en-AU" sz="6100" spc="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9389"/>
          <a:stretch/>
        </p:blipFill>
        <p:spPr>
          <a:xfrm>
            <a:off x="4642429" y="365126"/>
            <a:ext cx="7327898" cy="588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3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75" y="368157"/>
            <a:ext cx="11679381" cy="996518"/>
          </a:xfrm>
        </p:spPr>
        <p:txBody>
          <a:bodyPr>
            <a:normAutofit/>
          </a:bodyPr>
          <a:lstStyle/>
          <a:p>
            <a:r>
              <a:rPr lang="en-AU" sz="61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Lord Jesus: </a:t>
            </a:r>
            <a: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Our One True Love</a:t>
            </a:r>
            <a:endParaRPr lang="en-AU" sz="6100" spc="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1272" y="5030644"/>
            <a:ext cx="10827328" cy="2182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Idolatry … the thing I think I can’t 	           </a:t>
            </a:r>
            <a:r>
              <a:rPr lang="en-AU" sz="8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AU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live without</a:t>
            </a:r>
            <a:endParaRPr lang="en-AU" spc="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AutoShape 2" descr="Image result for christopher yu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5840" r="23251"/>
          <a:stretch/>
        </p:blipFill>
        <p:spPr>
          <a:xfrm>
            <a:off x="2109064" y="1420092"/>
            <a:ext cx="3886201" cy="39658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4704" r="16923"/>
          <a:stretch/>
        </p:blipFill>
        <p:spPr>
          <a:xfrm>
            <a:off x="5995265" y="1420092"/>
            <a:ext cx="3919433" cy="396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1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255" y="843108"/>
            <a:ext cx="4800600" cy="3832802"/>
          </a:xfrm>
        </p:spPr>
        <p:txBody>
          <a:bodyPr>
            <a:normAutofit/>
          </a:bodyPr>
          <a:lstStyle/>
          <a:p>
            <a:r>
              <a:rPr lang="en-AU" sz="61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Lord Jesus:</a:t>
            </a:r>
            <a:br>
              <a:rPr lang="en-AU" sz="61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Our </a:t>
            </a:r>
            <a:b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One True Love</a:t>
            </a:r>
            <a:endParaRPr lang="en-AU" sz="6100" spc="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9389"/>
          <a:stretch/>
        </p:blipFill>
        <p:spPr>
          <a:xfrm>
            <a:off x="4642429" y="365126"/>
            <a:ext cx="7327898" cy="588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31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-575032"/>
            <a:ext cx="12192000" cy="3832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Commanding Officer … Saviour</a:t>
            </a:r>
            <a:endParaRPr lang="en-AU" sz="5400" spc="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4976593"/>
            <a:ext cx="12192000" cy="1349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One True Love</a:t>
            </a:r>
            <a:endParaRPr lang="en-AU" sz="5400" spc="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9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0043" y="142240"/>
            <a:ext cx="11270512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6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Christ Jesus</a:t>
            </a:r>
            <a:r>
              <a:rPr lang="en-AU" sz="4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who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being in very 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nature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God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did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not consider equality with God something to be used to his own advantage</a:t>
            </a:r>
            <a:r>
              <a:rPr lang="en-AU" sz="43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 </a:t>
            </a:r>
            <a:r>
              <a:rPr lang="en-AU" sz="4300" b="1" baseline="30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rather, he made himself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nothing by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taking the very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nature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of a servant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being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made in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human likeness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b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being found in appearance as a man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he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humbled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himself by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becoming obedient to death 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– </a:t>
            </a:r>
          </a:p>
          <a:p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even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death on a cross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!</a:t>
            </a:r>
            <a:endParaRPr lang="en-AU" sz="4300" dirty="0">
              <a:solidFill>
                <a:schemeClr val="bg2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94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0043" y="142240"/>
            <a:ext cx="11270512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6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Christ Jesus</a:t>
            </a:r>
            <a:r>
              <a:rPr lang="en-AU" sz="4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who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being in very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nature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God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did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not consider equality with God something to be used to his own advantage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 </a:t>
            </a:r>
            <a:r>
              <a:rPr lang="en-AU" sz="4300" b="1" baseline="30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rather, he made himself 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nothing by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taking the very 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nature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of a servant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being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made in 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human likeness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b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being found in appearance as a man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he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humbled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himself by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becoming obedient to death 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– </a:t>
            </a:r>
          </a:p>
          <a:p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even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death on a cross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!</a:t>
            </a:r>
            <a:endParaRPr lang="en-AU" sz="4300" dirty="0">
              <a:solidFill>
                <a:schemeClr val="bg2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57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0043" y="142240"/>
            <a:ext cx="11270512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6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Christ Jesus</a:t>
            </a:r>
            <a:r>
              <a:rPr lang="en-AU" sz="4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who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being in very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nature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God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did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not consider equality with God something to be used to his own advantage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 </a:t>
            </a:r>
            <a:r>
              <a:rPr lang="en-AU" sz="4300" baseline="300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rather, he made himself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nothing by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taking the very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nature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of a servant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being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made in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human likeness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being found in appearance as a man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he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humbled 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himself by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becoming obedient to death 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– </a:t>
            </a:r>
          </a:p>
          <a:p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even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death on a cross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!</a:t>
            </a:r>
            <a:endParaRPr lang="en-AU" sz="4300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52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10363" y="552892"/>
            <a:ext cx="1127051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Therefore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God exalted him to the highest 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place and gave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him the name that is above every 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name, </a:t>
            </a:r>
          </a:p>
          <a:p>
            <a:pPr algn="just"/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that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 the name of Jesus every knee should bow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</a:p>
          <a:p>
            <a:pPr algn="just"/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heaven and on earth and under the 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earth, </a:t>
            </a:r>
          </a:p>
          <a:p>
            <a:pPr algn="just"/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every tongue acknowledge that Jesus Christ is Lord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to </a:t>
            </a:r>
            <a:r>
              <a:rPr lang="en-AU" sz="43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glory of God the Father</a:t>
            </a:r>
            <a:r>
              <a:rPr lang="en-AU" sz="4300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 </a:t>
            </a:r>
          </a:p>
          <a:p>
            <a:r>
              <a:rPr lang="en-AU" sz="3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r>
              <a:rPr lang="en-AU" sz="32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						        Philippians 2:5-11</a:t>
            </a:r>
            <a:endParaRPr lang="en-AU" sz="4200" dirty="0" smtClean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76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10363" y="552892"/>
            <a:ext cx="1127051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300" b="1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Therefore </a:t>
            </a:r>
            <a:r>
              <a:rPr lang="en-AU" sz="4300" b="1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God exalted him to the highest </a:t>
            </a:r>
            <a:r>
              <a:rPr lang="en-AU" sz="4300" b="1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place and gave </a:t>
            </a:r>
            <a:r>
              <a:rPr lang="en-AU" sz="4300" b="1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him the name that is above every </a:t>
            </a:r>
            <a:r>
              <a:rPr lang="en-AU" sz="4300" b="1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name, </a:t>
            </a:r>
          </a:p>
          <a:p>
            <a:pPr algn="just"/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that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 the name of Jesus every knee should bow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</a:p>
          <a:p>
            <a:pPr algn="just"/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heaven and on earth and under the 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earth, </a:t>
            </a:r>
          </a:p>
          <a:p>
            <a:pPr algn="just"/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every tongue acknowledge that Jesus Christ is Lord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to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glory of God the Father</a:t>
            </a:r>
            <a:r>
              <a:rPr lang="en-AU" sz="43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 </a:t>
            </a:r>
          </a:p>
          <a:p>
            <a:r>
              <a:rPr lang="en-AU" sz="3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r>
              <a:rPr lang="en-AU" sz="32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						        Philippians 2:5-11</a:t>
            </a:r>
            <a:endParaRPr lang="en-AU" sz="4200" dirty="0" smtClean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98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10363" y="552892"/>
            <a:ext cx="112705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300" b="1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Therefore </a:t>
            </a:r>
            <a:r>
              <a:rPr lang="en-AU" sz="4300" b="1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God exalted him to the highest </a:t>
            </a:r>
            <a:r>
              <a:rPr lang="en-AU" sz="4300" b="1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place and gave </a:t>
            </a:r>
            <a:r>
              <a:rPr lang="en-AU" sz="4300" b="1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him the name that is above every </a:t>
            </a:r>
            <a:r>
              <a:rPr lang="en-AU" sz="4300" b="1" dirty="0" smtClean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name, </a:t>
            </a:r>
          </a:p>
          <a:p>
            <a:pPr algn="just"/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that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 the name of Jesus every knee should bow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</a:p>
          <a:p>
            <a:pPr algn="just"/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heaven and on earth and under the 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earth, </a:t>
            </a:r>
          </a:p>
          <a:p>
            <a:pPr algn="just"/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every tongue acknowledge that </a:t>
            </a:r>
            <a:r>
              <a:rPr lang="en-AU" sz="5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Jesus Christ is Lord</a:t>
            </a:r>
            <a:r>
              <a:rPr lang="en-AU" sz="43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to </a:t>
            </a:r>
            <a:r>
              <a:rPr lang="en-AU" sz="43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glory of God the Father</a:t>
            </a:r>
            <a:r>
              <a:rPr lang="en-AU" sz="43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 </a:t>
            </a:r>
          </a:p>
          <a:p>
            <a:r>
              <a:rPr lang="en-AU" sz="3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  <a:r>
              <a:rPr lang="en-AU" sz="32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							        Philippians 2:5-11</a:t>
            </a:r>
            <a:endParaRPr lang="en-AU" sz="4200" dirty="0" smtClean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Freeform 1"/>
          <p:cNvSpPr/>
          <p:nvPr/>
        </p:nvSpPr>
        <p:spPr>
          <a:xfrm>
            <a:off x="6009988" y="2550309"/>
            <a:ext cx="2526909" cy="103910"/>
          </a:xfrm>
          <a:custGeom>
            <a:avLst/>
            <a:gdLst>
              <a:gd name="connsiteX0" fmla="*/ 29325 w 2526909"/>
              <a:gd name="connsiteY0" fmla="*/ 210022 h 275716"/>
              <a:gd name="connsiteX1" fmla="*/ 174798 w 2526909"/>
              <a:gd name="connsiteY1" fmla="*/ 230804 h 275716"/>
              <a:gd name="connsiteX2" fmla="*/ 299489 w 2526909"/>
              <a:gd name="connsiteY2" fmla="*/ 251586 h 275716"/>
              <a:gd name="connsiteX3" fmla="*/ 2232198 w 2526909"/>
              <a:gd name="connsiteY3" fmla="*/ 272368 h 275716"/>
              <a:gd name="connsiteX4" fmla="*/ 2377670 w 2526909"/>
              <a:gd name="connsiteY4" fmla="*/ 251586 h 275716"/>
              <a:gd name="connsiteX5" fmla="*/ 2190634 w 2526909"/>
              <a:gd name="connsiteY5" fmla="*/ 230804 h 275716"/>
              <a:gd name="connsiteX6" fmla="*/ 2107507 w 2526909"/>
              <a:gd name="connsiteY6" fmla="*/ 189240 h 275716"/>
              <a:gd name="connsiteX7" fmla="*/ 1587961 w 2526909"/>
              <a:gd name="connsiteY7" fmla="*/ 126895 h 275716"/>
              <a:gd name="connsiteX8" fmla="*/ 1484052 w 2526909"/>
              <a:gd name="connsiteY8" fmla="*/ 106113 h 275716"/>
              <a:gd name="connsiteX9" fmla="*/ 29325 w 2526909"/>
              <a:gd name="connsiteY9" fmla="*/ 106113 h 275716"/>
              <a:gd name="connsiteX10" fmla="*/ 8543 w 2526909"/>
              <a:gd name="connsiteY10" fmla="*/ 168459 h 275716"/>
              <a:gd name="connsiteX11" fmla="*/ 174798 w 2526909"/>
              <a:gd name="connsiteY11" fmla="*/ 251586 h 275716"/>
              <a:gd name="connsiteX12" fmla="*/ 1006070 w 2526909"/>
              <a:gd name="connsiteY12" fmla="*/ 272368 h 275716"/>
              <a:gd name="connsiteX13" fmla="*/ 382616 w 2526909"/>
              <a:gd name="connsiteY13" fmla="*/ 251586 h 275716"/>
              <a:gd name="connsiteX14" fmla="*/ 320270 w 2526909"/>
              <a:gd name="connsiteY14" fmla="*/ 230804 h 275716"/>
              <a:gd name="connsiteX15" fmla="*/ 112452 w 2526909"/>
              <a:gd name="connsiteY15" fmla="*/ 210022 h 275716"/>
              <a:gd name="connsiteX16" fmla="*/ 673561 w 2526909"/>
              <a:gd name="connsiteY16" fmla="*/ 251586 h 275716"/>
              <a:gd name="connsiteX17" fmla="*/ 985289 w 2526909"/>
              <a:gd name="connsiteY17" fmla="*/ 272368 h 275716"/>
              <a:gd name="connsiteX18" fmla="*/ 1671089 w 2526909"/>
              <a:gd name="connsiteY18" fmla="*/ 251586 h 275716"/>
              <a:gd name="connsiteX19" fmla="*/ 1733434 w 2526909"/>
              <a:gd name="connsiteY19" fmla="*/ 230804 h 275716"/>
              <a:gd name="connsiteX20" fmla="*/ 1816561 w 2526909"/>
              <a:gd name="connsiteY20" fmla="*/ 210022 h 275716"/>
              <a:gd name="connsiteX21" fmla="*/ 2024379 w 2526909"/>
              <a:gd name="connsiteY21" fmla="*/ 189240 h 275716"/>
              <a:gd name="connsiteX22" fmla="*/ 2211416 w 2526909"/>
              <a:gd name="connsiteY22" fmla="*/ 168459 h 275716"/>
              <a:gd name="connsiteX23" fmla="*/ 8543 w 2526909"/>
              <a:gd name="connsiteY23" fmla="*/ 126895 h 275716"/>
              <a:gd name="connsiteX24" fmla="*/ 133234 w 2526909"/>
              <a:gd name="connsiteY24" fmla="*/ 147677 h 275716"/>
              <a:gd name="connsiteX25" fmla="*/ 486525 w 2526909"/>
              <a:gd name="connsiteY25" fmla="*/ 147677 h 275716"/>
              <a:gd name="connsiteX26" fmla="*/ 777470 w 2526909"/>
              <a:gd name="connsiteY26" fmla="*/ 85331 h 275716"/>
              <a:gd name="connsiteX27" fmla="*/ 902161 w 2526909"/>
              <a:gd name="connsiteY27" fmla="*/ 43768 h 275716"/>
              <a:gd name="connsiteX28" fmla="*/ 964507 w 2526909"/>
              <a:gd name="connsiteY28" fmla="*/ 22986 h 275716"/>
              <a:gd name="connsiteX29" fmla="*/ 1089198 w 2526909"/>
              <a:gd name="connsiteY29" fmla="*/ 2204 h 275716"/>
              <a:gd name="connsiteX30" fmla="*/ 1297016 w 2526909"/>
              <a:gd name="connsiteY30" fmla="*/ 22986 h 275716"/>
              <a:gd name="connsiteX31" fmla="*/ 1962034 w 2526909"/>
              <a:gd name="connsiteY31" fmla="*/ 22986 h 275716"/>
              <a:gd name="connsiteX32" fmla="*/ 2086725 w 2526909"/>
              <a:gd name="connsiteY32" fmla="*/ 64550 h 275716"/>
              <a:gd name="connsiteX33" fmla="*/ 2128289 w 2526909"/>
              <a:gd name="connsiteY33" fmla="*/ 126895 h 275716"/>
              <a:gd name="connsiteX34" fmla="*/ 2252979 w 2526909"/>
              <a:gd name="connsiteY34" fmla="*/ 230804 h 275716"/>
              <a:gd name="connsiteX35" fmla="*/ 2377670 w 2526909"/>
              <a:gd name="connsiteY35" fmla="*/ 210022 h 275716"/>
              <a:gd name="connsiteX36" fmla="*/ 2419234 w 2526909"/>
              <a:gd name="connsiteY36" fmla="*/ 147677 h 275716"/>
              <a:gd name="connsiteX37" fmla="*/ 2356889 w 2526909"/>
              <a:gd name="connsiteY37" fmla="*/ 189240 h 275716"/>
              <a:gd name="connsiteX38" fmla="*/ 2107507 w 2526909"/>
              <a:gd name="connsiteY38" fmla="*/ 230804 h 275716"/>
              <a:gd name="connsiteX39" fmla="*/ 2190634 w 2526909"/>
              <a:gd name="connsiteY39" fmla="*/ 210022 h 275716"/>
              <a:gd name="connsiteX40" fmla="*/ 2252979 w 2526909"/>
              <a:gd name="connsiteY40" fmla="*/ 189240 h 27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526909" h="275716">
                <a:moveTo>
                  <a:pt x="29325" y="210022"/>
                </a:moveTo>
                <a:lnTo>
                  <a:pt x="174798" y="230804"/>
                </a:lnTo>
                <a:cubicBezTo>
                  <a:pt x="216445" y="237211"/>
                  <a:pt x="257361" y="250735"/>
                  <a:pt x="299489" y="251586"/>
                </a:cubicBezTo>
                <a:lnTo>
                  <a:pt x="2232198" y="272368"/>
                </a:lnTo>
                <a:cubicBezTo>
                  <a:pt x="2280689" y="265441"/>
                  <a:pt x="2412306" y="286222"/>
                  <a:pt x="2377670" y="251586"/>
                </a:cubicBezTo>
                <a:cubicBezTo>
                  <a:pt x="2333314" y="207230"/>
                  <a:pt x="2251757" y="244909"/>
                  <a:pt x="2190634" y="230804"/>
                </a:cubicBezTo>
                <a:cubicBezTo>
                  <a:pt x="2160448" y="223838"/>
                  <a:pt x="2136271" y="200746"/>
                  <a:pt x="2107507" y="189240"/>
                </a:cubicBezTo>
                <a:cubicBezTo>
                  <a:pt x="1905710" y="108521"/>
                  <a:pt x="1882375" y="142391"/>
                  <a:pt x="1587961" y="126895"/>
                </a:cubicBezTo>
                <a:cubicBezTo>
                  <a:pt x="1553325" y="119968"/>
                  <a:pt x="1519064" y="110781"/>
                  <a:pt x="1484052" y="106113"/>
                </a:cubicBezTo>
                <a:cubicBezTo>
                  <a:pt x="1000703" y="41666"/>
                  <a:pt x="521241" y="97914"/>
                  <a:pt x="29325" y="106113"/>
                </a:cubicBezTo>
                <a:cubicBezTo>
                  <a:pt x="22398" y="126895"/>
                  <a:pt x="4942" y="146851"/>
                  <a:pt x="8543" y="168459"/>
                </a:cubicBezTo>
                <a:cubicBezTo>
                  <a:pt x="22591" y="252747"/>
                  <a:pt x="111324" y="248826"/>
                  <a:pt x="174798" y="251586"/>
                </a:cubicBezTo>
                <a:cubicBezTo>
                  <a:pt x="451714" y="263626"/>
                  <a:pt x="728893" y="272368"/>
                  <a:pt x="1006070" y="272368"/>
                </a:cubicBezTo>
                <a:cubicBezTo>
                  <a:pt x="1214003" y="272368"/>
                  <a:pt x="590434" y="258513"/>
                  <a:pt x="382616" y="251586"/>
                </a:cubicBezTo>
                <a:cubicBezTo>
                  <a:pt x="361834" y="244659"/>
                  <a:pt x="341921" y="234135"/>
                  <a:pt x="320270" y="230804"/>
                </a:cubicBezTo>
                <a:cubicBezTo>
                  <a:pt x="251461" y="220218"/>
                  <a:pt x="42834" y="210022"/>
                  <a:pt x="112452" y="210022"/>
                </a:cubicBezTo>
                <a:cubicBezTo>
                  <a:pt x="278627" y="210022"/>
                  <a:pt x="501582" y="238357"/>
                  <a:pt x="673561" y="251586"/>
                </a:cubicBezTo>
                <a:cubicBezTo>
                  <a:pt x="777394" y="259573"/>
                  <a:pt x="881380" y="265441"/>
                  <a:pt x="985289" y="272368"/>
                </a:cubicBezTo>
                <a:cubicBezTo>
                  <a:pt x="1213889" y="265441"/>
                  <a:pt x="1442736" y="264272"/>
                  <a:pt x="1671089" y="251586"/>
                </a:cubicBezTo>
                <a:cubicBezTo>
                  <a:pt x="1692961" y="250371"/>
                  <a:pt x="1712371" y="236822"/>
                  <a:pt x="1733434" y="230804"/>
                </a:cubicBezTo>
                <a:cubicBezTo>
                  <a:pt x="1760897" y="222957"/>
                  <a:pt x="1788286" y="214061"/>
                  <a:pt x="1816561" y="210022"/>
                </a:cubicBezTo>
                <a:cubicBezTo>
                  <a:pt x="1885479" y="200176"/>
                  <a:pt x="1955143" y="196528"/>
                  <a:pt x="2024379" y="189240"/>
                </a:cubicBezTo>
                <a:lnTo>
                  <a:pt x="2211416" y="168459"/>
                </a:lnTo>
                <a:cubicBezTo>
                  <a:pt x="2988289" y="-90503"/>
                  <a:pt x="2358614" y="126895"/>
                  <a:pt x="8543" y="126895"/>
                </a:cubicBezTo>
                <a:cubicBezTo>
                  <a:pt x="-33594" y="126895"/>
                  <a:pt x="91670" y="140750"/>
                  <a:pt x="133234" y="147677"/>
                </a:cubicBezTo>
                <a:cubicBezTo>
                  <a:pt x="283172" y="197657"/>
                  <a:pt x="194353" y="176894"/>
                  <a:pt x="486525" y="147677"/>
                </a:cubicBezTo>
                <a:cubicBezTo>
                  <a:pt x="561272" y="140202"/>
                  <a:pt x="714432" y="106343"/>
                  <a:pt x="777470" y="85331"/>
                </a:cubicBezTo>
                <a:lnTo>
                  <a:pt x="902161" y="43768"/>
                </a:lnTo>
                <a:cubicBezTo>
                  <a:pt x="922943" y="36841"/>
                  <a:pt x="942899" y="26587"/>
                  <a:pt x="964507" y="22986"/>
                </a:cubicBezTo>
                <a:lnTo>
                  <a:pt x="1089198" y="2204"/>
                </a:lnTo>
                <a:cubicBezTo>
                  <a:pt x="1158471" y="9131"/>
                  <a:pt x="1227398" y="22986"/>
                  <a:pt x="1297016" y="22986"/>
                </a:cubicBezTo>
                <a:cubicBezTo>
                  <a:pt x="2024683" y="22986"/>
                  <a:pt x="1599996" y="-28734"/>
                  <a:pt x="1962034" y="22986"/>
                </a:cubicBezTo>
                <a:cubicBezTo>
                  <a:pt x="2003598" y="36841"/>
                  <a:pt x="2062422" y="28096"/>
                  <a:pt x="2086725" y="64550"/>
                </a:cubicBezTo>
                <a:cubicBezTo>
                  <a:pt x="2100580" y="85332"/>
                  <a:pt x="2112299" y="107708"/>
                  <a:pt x="2128289" y="126895"/>
                </a:cubicBezTo>
                <a:cubicBezTo>
                  <a:pt x="2178293" y="186899"/>
                  <a:pt x="2191677" y="189936"/>
                  <a:pt x="2252979" y="230804"/>
                </a:cubicBezTo>
                <a:cubicBezTo>
                  <a:pt x="2294543" y="223877"/>
                  <a:pt x="2339981" y="228866"/>
                  <a:pt x="2377670" y="210022"/>
                </a:cubicBezTo>
                <a:cubicBezTo>
                  <a:pt x="2400010" y="198852"/>
                  <a:pt x="2436895" y="165339"/>
                  <a:pt x="2419234" y="147677"/>
                </a:cubicBezTo>
                <a:cubicBezTo>
                  <a:pt x="2401573" y="130016"/>
                  <a:pt x="2377671" y="175386"/>
                  <a:pt x="2356889" y="189240"/>
                </a:cubicBezTo>
                <a:cubicBezTo>
                  <a:pt x="2287332" y="293576"/>
                  <a:pt x="2310565" y="298491"/>
                  <a:pt x="2107507" y="230804"/>
                </a:cubicBezTo>
                <a:cubicBezTo>
                  <a:pt x="2080411" y="221772"/>
                  <a:pt x="2163171" y="217869"/>
                  <a:pt x="2190634" y="210022"/>
                </a:cubicBezTo>
                <a:cubicBezTo>
                  <a:pt x="2211697" y="204004"/>
                  <a:pt x="2252979" y="189240"/>
                  <a:pt x="2252979" y="189240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Freeform 4"/>
          <p:cNvSpPr/>
          <p:nvPr/>
        </p:nvSpPr>
        <p:spPr>
          <a:xfrm>
            <a:off x="1439939" y="3980351"/>
            <a:ext cx="3144940" cy="76494"/>
          </a:xfrm>
          <a:custGeom>
            <a:avLst/>
            <a:gdLst>
              <a:gd name="connsiteX0" fmla="*/ 29325 w 2526909"/>
              <a:gd name="connsiteY0" fmla="*/ 210022 h 275716"/>
              <a:gd name="connsiteX1" fmla="*/ 174798 w 2526909"/>
              <a:gd name="connsiteY1" fmla="*/ 230804 h 275716"/>
              <a:gd name="connsiteX2" fmla="*/ 299489 w 2526909"/>
              <a:gd name="connsiteY2" fmla="*/ 251586 h 275716"/>
              <a:gd name="connsiteX3" fmla="*/ 2232198 w 2526909"/>
              <a:gd name="connsiteY3" fmla="*/ 272368 h 275716"/>
              <a:gd name="connsiteX4" fmla="*/ 2377670 w 2526909"/>
              <a:gd name="connsiteY4" fmla="*/ 251586 h 275716"/>
              <a:gd name="connsiteX5" fmla="*/ 2190634 w 2526909"/>
              <a:gd name="connsiteY5" fmla="*/ 230804 h 275716"/>
              <a:gd name="connsiteX6" fmla="*/ 2107507 w 2526909"/>
              <a:gd name="connsiteY6" fmla="*/ 189240 h 275716"/>
              <a:gd name="connsiteX7" fmla="*/ 1587961 w 2526909"/>
              <a:gd name="connsiteY7" fmla="*/ 126895 h 275716"/>
              <a:gd name="connsiteX8" fmla="*/ 1484052 w 2526909"/>
              <a:gd name="connsiteY8" fmla="*/ 106113 h 275716"/>
              <a:gd name="connsiteX9" fmla="*/ 29325 w 2526909"/>
              <a:gd name="connsiteY9" fmla="*/ 106113 h 275716"/>
              <a:gd name="connsiteX10" fmla="*/ 8543 w 2526909"/>
              <a:gd name="connsiteY10" fmla="*/ 168459 h 275716"/>
              <a:gd name="connsiteX11" fmla="*/ 174798 w 2526909"/>
              <a:gd name="connsiteY11" fmla="*/ 251586 h 275716"/>
              <a:gd name="connsiteX12" fmla="*/ 1006070 w 2526909"/>
              <a:gd name="connsiteY12" fmla="*/ 272368 h 275716"/>
              <a:gd name="connsiteX13" fmla="*/ 382616 w 2526909"/>
              <a:gd name="connsiteY13" fmla="*/ 251586 h 275716"/>
              <a:gd name="connsiteX14" fmla="*/ 320270 w 2526909"/>
              <a:gd name="connsiteY14" fmla="*/ 230804 h 275716"/>
              <a:gd name="connsiteX15" fmla="*/ 112452 w 2526909"/>
              <a:gd name="connsiteY15" fmla="*/ 210022 h 275716"/>
              <a:gd name="connsiteX16" fmla="*/ 673561 w 2526909"/>
              <a:gd name="connsiteY16" fmla="*/ 251586 h 275716"/>
              <a:gd name="connsiteX17" fmla="*/ 985289 w 2526909"/>
              <a:gd name="connsiteY17" fmla="*/ 272368 h 275716"/>
              <a:gd name="connsiteX18" fmla="*/ 1671089 w 2526909"/>
              <a:gd name="connsiteY18" fmla="*/ 251586 h 275716"/>
              <a:gd name="connsiteX19" fmla="*/ 1733434 w 2526909"/>
              <a:gd name="connsiteY19" fmla="*/ 230804 h 275716"/>
              <a:gd name="connsiteX20" fmla="*/ 1816561 w 2526909"/>
              <a:gd name="connsiteY20" fmla="*/ 210022 h 275716"/>
              <a:gd name="connsiteX21" fmla="*/ 2024379 w 2526909"/>
              <a:gd name="connsiteY21" fmla="*/ 189240 h 275716"/>
              <a:gd name="connsiteX22" fmla="*/ 2211416 w 2526909"/>
              <a:gd name="connsiteY22" fmla="*/ 168459 h 275716"/>
              <a:gd name="connsiteX23" fmla="*/ 8543 w 2526909"/>
              <a:gd name="connsiteY23" fmla="*/ 126895 h 275716"/>
              <a:gd name="connsiteX24" fmla="*/ 133234 w 2526909"/>
              <a:gd name="connsiteY24" fmla="*/ 147677 h 275716"/>
              <a:gd name="connsiteX25" fmla="*/ 486525 w 2526909"/>
              <a:gd name="connsiteY25" fmla="*/ 147677 h 275716"/>
              <a:gd name="connsiteX26" fmla="*/ 777470 w 2526909"/>
              <a:gd name="connsiteY26" fmla="*/ 85331 h 275716"/>
              <a:gd name="connsiteX27" fmla="*/ 902161 w 2526909"/>
              <a:gd name="connsiteY27" fmla="*/ 43768 h 275716"/>
              <a:gd name="connsiteX28" fmla="*/ 964507 w 2526909"/>
              <a:gd name="connsiteY28" fmla="*/ 22986 h 275716"/>
              <a:gd name="connsiteX29" fmla="*/ 1089198 w 2526909"/>
              <a:gd name="connsiteY29" fmla="*/ 2204 h 275716"/>
              <a:gd name="connsiteX30" fmla="*/ 1297016 w 2526909"/>
              <a:gd name="connsiteY30" fmla="*/ 22986 h 275716"/>
              <a:gd name="connsiteX31" fmla="*/ 1962034 w 2526909"/>
              <a:gd name="connsiteY31" fmla="*/ 22986 h 275716"/>
              <a:gd name="connsiteX32" fmla="*/ 2086725 w 2526909"/>
              <a:gd name="connsiteY32" fmla="*/ 64550 h 275716"/>
              <a:gd name="connsiteX33" fmla="*/ 2128289 w 2526909"/>
              <a:gd name="connsiteY33" fmla="*/ 126895 h 275716"/>
              <a:gd name="connsiteX34" fmla="*/ 2252979 w 2526909"/>
              <a:gd name="connsiteY34" fmla="*/ 230804 h 275716"/>
              <a:gd name="connsiteX35" fmla="*/ 2377670 w 2526909"/>
              <a:gd name="connsiteY35" fmla="*/ 210022 h 275716"/>
              <a:gd name="connsiteX36" fmla="*/ 2419234 w 2526909"/>
              <a:gd name="connsiteY36" fmla="*/ 147677 h 275716"/>
              <a:gd name="connsiteX37" fmla="*/ 2356889 w 2526909"/>
              <a:gd name="connsiteY37" fmla="*/ 189240 h 275716"/>
              <a:gd name="connsiteX38" fmla="*/ 2107507 w 2526909"/>
              <a:gd name="connsiteY38" fmla="*/ 230804 h 275716"/>
              <a:gd name="connsiteX39" fmla="*/ 2190634 w 2526909"/>
              <a:gd name="connsiteY39" fmla="*/ 210022 h 275716"/>
              <a:gd name="connsiteX40" fmla="*/ 2252979 w 2526909"/>
              <a:gd name="connsiteY40" fmla="*/ 189240 h 27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526909" h="275716">
                <a:moveTo>
                  <a:pt x="29325" y="210022"/>
                </a:moveTo>
                <a:lnTo>
                  <a:pt x="174798" y="230804"/>
                </a:lnTo>
                <a:cubicBezTo>
                  <a:pt x="216445" y="237211"/>
                  <a:pt x="257361" y="250735"/>
                  <a:pt x="299489" y="251586"/>
                </a:cubicBezTo>
                <a:lnTo>
                  <a:pt x="2232198" y="272368"/>
                </a:lnTo>
                <a:cubicBezTo>
                  <a:pt x="2280689" y="265441"/>
                  <a:pt x="2412306" y="286222"/>
                  <a:pt x="2377670" y="251586"/>
                </a:cubicBezTo>
                <a:cubicBezTo>
                  <a:pt x="2333314" y="207230"/>
                  <a:pt x="2251757" y="244909"/>
                  <a:pt x="2190634" y="230804"/>
                </a:cubicBezTo>
                <a:cubicBezTo>
                  <a:pt x="2160448" y="223838"/>
                  <a:pt x="2136271" y="200746"/>
                  <a:pt x="2107507" y="189240"/>
                </a:cubicBezTo>
                <a:cubicBezTo>
                  <a:pt x="1905710" y="108521"/>
                  <a:pt x="1882375" y="142391"/>
                  <a:pt x="1587961" y="126895"/>
                </a:cubicBezTo>
                <a:cubicBezTo>
                  <a:pt x="1553325" y="119968"/>
                  <a:pt x="1519064" y="110781"/>
                  <a:pt x="1484052" y="106113"/>
                </a:cubicBezTo>
                <a:cubicBezTo>
                  <a:pt x="1000703" y="41666"/>
                  <a:pt x="521241" y="97914"/>
                  <a:pt x="29325" y="106113"/>
                </a:cubicBezTo>
                <a:cubicBezTo>
                  <a:pt x="22398" y="126895"/>
                  <a:pt x="4942" y="146851"/>
                  <a:pt x="8543" y="168459"/>
                </a:cubicBezTo>
                <a:cubicBezTo>
                  <a:pt x="22591" y="252747"/>
                  <a:pt x="111324" y="248826"/>
                  <a:pt x="174798" y="251586"/>
                </a:cubicBezTo>
                <a:cubicBezTo>
                  <a:pt x="451714" y="263626"/>
                  <a:pt x="728893" y="272368"/>
                  <a:pt x="1006070" y="272368"/>
                </a:cubicBezTo>
                <a:cubicBezTo>
                  <a:pt x="1214003" y="272368"/>
                  <a:pt x="590434" y="258513"/>
                  <a:pt x="382616" y="251586"/>
                </a:cubicBezTo>
                <a:cubicBezTo>
                  <a:pt x="361834" y="244659"/>
                  <a:pt x="341921" y="234135"/>
                  <a:pt x="320270" y="230804"/>
                </a:cubicBezTo>
                <a:cubicBezTo>
                  <a:pt x="251461" y="220218"/>
                  <a:pt x="42834" y="210022"/>
                  <a:pt x="112452" y="210022"/>
                </a:cubicBezTo>
                <a:cubicBezTo>
                  <a:pt x="278627" y="210022"/>
                  <a:pt x="501582" y="238357"/>
                  <a:pt x="673561" y="251586"/>
                </a:cubicBezTo>
                <a:cubicBezTo>
                  <a:pt x="777394" y="259573"/>
                  <a:pt x="881380" y="265441"/>
                  <a:pt x="985289" y="272368"/>
                </a:cubicBezTo>
                <a:cubicBezTo>
                  <a:pt x="1213889" y="265441"/>
                  <a:pt x="1442736" y="264272"/>
                  <a:pt x="1671089" y="251586"/>
                </a:cubicBezTo>
                <a:cubicBezTo>
                  <a:pt x="1692961" y="250371"/>
                  <a:pt x="1712371" y="236822"/>
                  <a:pt x="1733434" y="230804"/>
                </a:cubicBezTo>
                <a:cubicBezTo>
                  <a:pt x="1760897" y="222957"/>
                  <a:pt x="1788286" y="214061"/>
                  <a:pt x="1816561" y="210022"/>
                </a:cubicBezTo>
                <a:cubicBezTo>
                  <a:pt x="1885479" y="200176"/>
                  <a:pt x="1955143" y="196528"/>
                  <a:pt x="2024379" y="189240"/>
                </a:cubicBezTo>
                <a:lnTo>
                  <a:pt x="2211416" y="168459"/>
                </a:lnTo>
                <a:cubicBezTo>
                  <a:pt x="2988289" y="-90503"/>
                  <a:pt x="2358614" y="126895"/>
                  <a:pt x="8543" y="126895"/>
                </a:cubicBezTo>
                <a:cubicBezTo>
                  <a:pt x="-33594" y="126895"/>
                  <a:pt x="91670" y="140750"/>
                  <a:pt x="133234" y="147677"/>
                </a:cubicBezTo>
                <a:cubicBezTo>
                  <a:pt x="283172" y="197657"/>
                  <a:pt x="194353" y="176894"/>
                  <a:pt x="486525" y="147677"/>
                </a:cubicBezTo>
                <a:cubicBezTo>
                  <a:pt x="561272" y="140202"/>
                  <a:pt x="714432" y="106343"/>
                  <a:pt x="777470" y="85331"/>
                </a:cubicBezTo>
                <a:lnTo>
                  <a:pt x="902161" y="43768"/>
                </a:lnTo>
                <a:cubicBezTo>
                  <a:pt x="922943" y="36841"/>
                  <a:pt x="942899" y="26587"/>
                  <a:pt x="964507" y="22986"/>
                </a:cubicBezTo>
                <a:lnTo>
                  <a:pt x="1089198" y="2204"/>
                </a:lnTo>
                <a:cubicBezTo>
                  <a:pt x="1158471" y="9131"/>
                  <a:pt x="1227398" y="22986"/>
                  <a:pt x="1297016" y="22986"/>
                </a:cubicBezTo>
                <a:cubicBezTo>
                  <a:pt x="2024683" y="22986"/>
                  <a:pt x="1599996" y="-28734"/>
                  <a:pt x="1962034" y="22986"/>
                </a:cubicBezTo>
                <a:cubicBezTo>
                  <a:pt x="2003598" y="36841"/>
                  <a:pt x="2062422" y="28096"/>
                  <a:pt x="2086725" y="64550"/>
                </a:cubicBezTo>
                <a:cubicBezTo>
                  <a:pt x="2100580" y="85332"/>
                  <a:pt x="2112299" y="107708"/>
                  <a:pt x="2128289" y="126895"/>
                </a:cubicBezTo>
                <a:cubicBezTo>
                  <a:pt x="2178293" y="186899"/>
                  <a:pt x="2191677" y="189936"/>
                  <a:pt x="2252979" y="230804"/>
                </a:cubicBezTo>
                <a:cubicBezTo>
                  <a:pt x="2294543" y="223877"/>
                  <a:pt x="2339981" y="228866"/>
                  <a:pt x="2377670" y="210022"/>
                </a:cubicBezTo>
                <a:cubicBezTo>
                  <a:pt x="2400010" y="198852"/>
                  <a:pt x="2436895" y="165339"/>
                  <a:pt x="2419234" y="147677"/>
                </a:cubicBezTo>
                <a:cubicBezTo>
                  <a:pt x="2401573" y="130016"/>
                  <a:pt x="2377671" y="175386"/>
                  <a:pt x="2356889" y="189240"/>
                </a:cubicBezTo>
                <a:cubicBezTo>
                  <a:pt x="2287332" y="293576"/>
                  <a:pt x="2310565" y="298491"/>
                  <a:pt x="2107507" y="230804"/>
                </a:cubicBezTo>
                <a:cubicBezTo>
                  <a:pt x="2080411" y="221772"/>
                  <a:pt x="2163171" y="217869"/>
                  <a:pt x="2190634" y="210022"/>
                </a:cubicBezTo>
                <a:cubicBezTo>
                  <a:pt x="2211697" y="204004"/>
                  <a:pt x="2252979" y="189240"/>
                  <a:pt x="2252979" y="189240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283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899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63890"/>
            <a:ext cx="4800600" cy="3832802"/>
          </a:xfrm>
        </p:spPr>
        <p:txBody>
          <a:bodyPr>
            <a:normAutofit/>
          </a:bodyPr>
          <a:lstStyle/>
          <a:p>
            <a:r>
              <a:rPr lang="en-AU" sz="61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Lord Jesus:</a:t>
            </a:r>
            <a:br>
              <a:rPr lang="en-AU" sz="61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AU" sz="5400" spc="6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</a:t>
            </a:r>
            <a:r>
              <a:rPr lang="en-AU" sz="5400" spc="6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ur Commanding Officer</a:t>
            </a:r>
            <a:endParaRPr lang="en-AU" sz="6100" spc="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9382"/>
          <a:stretch/>
        </p:blipFill>
        <p:spPr>
          <a:xfrm>
            <a:off x="4878435" y="365125"/>
            <a:ext cx="7039937" cy="580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23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4579</TotalTime>
  <Words>235</Words>
  <Application>Microsoft Office PowerPoint</Application>
  <PresentationFormat>Widescreen</PresentationFormat>
  <Paragraphs>32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Lord Jesus: Our Commanding Officer</vt:lpstr>
      <vt:lpstr>Lord Jesus: Our  Saviour</vt:lpstr>
      <vt:lpstr>Lord Jesus: Our  One True Love</vt:lpstr>
      <vt:lpstr>Lord Jesus: Our One True Love</vt:lpstr>
      <vt:lpstr>Lord Jesus: Our  One True Love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</cp:lastModifiedBy>
  <cp:revision>92</cp:revision>
  <dcterms:created xsi:type="dcterms:W3CDTF">2018-01-02T05:13:13Z</dcterms:created>
  <dcterms:modified xsi:type="dcterms:W3CDTF">2018-02-24T22:23:35Z</dcterms:modified>
</cp:coreProperties>
</file>