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1" r:id="rId4"/>
    <p:sldId id="288" r:id="rId5"/>
    <p:sldId id="275" r:id="rId6"/>
    <p:sldId id="264" r:id="rId7"/>
    <p:sldId id="265" r:id="rId8"/>
    <p:sldId id="276" r:id="rId9"/>
    <p:sldId id="277" r:id="rId10"/>
    <p:sldId id="266" r:id="rId11"/>
    <p:sldId id="278" r:id="rId12"/>
    <p:sldId id="279" r:id="rId13"/>
    <p:sldId id="287" r:id="rId14"/>
    <p:sldId id="267" r:id="rId15"/>
    <p:sldId id="280" r:id="rId16"/>
    <p:sldId id="281" r:id="rId17"/>
    <p:sldId id="282" r:id="rId18"/>
    <p:sldId id="283" r:id="rId19"/>
    <p:sldId id="284" r:id="rId20"/>
    <p:sldId id="286" r:id="rId21"/>
    <p:sldId id="273" r:id="rId22"/>
    <p:sldId id="271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724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464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624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870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2254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949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4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981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271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875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071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6B373-9A1D-4AC9-B3F0-3A1C134C40DD}" type="datetimeFigureOut">
              <a:rPr lang="en-AU" smtClean="0"/>
              <a:t>10/03/2018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56D80-F4F6-4A34-B2E3-5F3AE7D9D8E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19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171400"/>
            <a:ext cx="10260632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7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63" y="2204864"/>
            <a:ext cx="5328592" cy="647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943" y="47359"/>
            <a:ext cx="892661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 will </a:t>
            </a:r>
            <a: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see </a:t>
            </a:r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things that are </a:t>
            </a:r>
          </a:p>
          <a:p>
            <a:pPr algn="ctr"/>
            <a:r>
              <a:rPr lang="en-US" sz="60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amazing</a:t>
            </a:r>
            <a:endParaRPr lang="en-US" sz="60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6136" y="3140968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6000" b="1" dirty="0" smtClean="0"/>
              <a:t>Matthew</a:t>
            </a:r>
          </a:p>
          <a:p>
            <a:pPr algn="ctr"/>
            <a:r>
              <a:rPr lang="en-AU" sz="6000" b="1" dirty="0" smtClean="0"/>
              <a:t>17:1-3</a:t>
            </a:r>
            <a:endParaRPr lang="en-AU" sz="6000" b="1" dirty="0"/>
          </a:p>
        </p:txBody>
      </p:sp>
    </p:spTree>
    <p:extLst>
      <p:ext uri="{BB962C8B-B14F-4D97-AF65-F5344CB8AC3E}">
        <p14:creationId xmlns:p14="http://schemas.microsoft.com/office/powerpoint/2010/main" val="207315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77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53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-1143000"/>
            <a:ext cx="5078413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8838"/>
            <a:ext cx="9144000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62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1582" y="-63409"/>
            <a:ext cx="7380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Jesus Modeled the way…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8" y="1124743"/>
            <a:ext cx="5715000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56176" y="2348880"/>
            <a:ext cx="28803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6600" b="1" dirty="0" smtClean="0"/>
              <a:t>John</a:t>
            </a:r>
          </a:p>
          <a:p>
            <a:pPr algn="ctr"/>
            <a:r>
              <a:rPr lang="en-AU" sz="6600" b="1" dirty="0" smtClean="0"/>
              <a:t>13:4-15</a:t>
            </a:r>
            <a:endParaRPr lang="en-AU" sz="6600" b="1" dirty="0"/>
          </a:p>
        </p:txBody>
      </p:sp>
    </p:spTree>
    <p:extLst>
      <p:ext uri="{BB962C8B-B14F-4D97-AF65-F5344CB8AC3E}">
        <p14:creationId xmlns:p14="http://schemas.microsoft.com/office/powerpoint/2010/main" val="203741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5325" y="188640"/>
            <a:ext cx="84523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Equipping People- John Maxwell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310384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800" b="1" u="sng" dirty="0" smtClean="0"/>
              <a:t>Step 1: </a:t>
            </a:r>
          </a:p>
          <a:p>
            <a:pPr algn="ctr"/>
            <a:r>
              <a:rPr lang="en-AU" sz="8800" dirty="0" smtClean="0"/>
              <a:t>I do it (Competence)</a:t>
            </a:r>
          </a:p>
        </p:txBody>
      </p:sp>
    </p:spTree>
    <p:extLst>
      <p:ext uri="{BB962C8B-B14F-4D97-AF65-F5344CB8AC3E}">
        <p14:creationId xmlns:p14="http://schemas.microsoft.com/office/powerpoint/2010/main" val="95634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2656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0" b="1" u="sng" dirty="0"/>
              <a:t>Step 2: </a:t>
            </a:r>
            <a:endParaRPr lang="en-AU" sz="8000" b="1" u="sng" dirty="0" smtClean="0"/>
          </a:p>
          <a:p>
            <a:pPr algn="ctr"/>
            <a:r>
              <a:rPr lang="en-AU" sz="8000" dirty="0" smtClean="0"/>
              <a:t>I </a:t>
            </a:r>
            <a:r>
              <a:rPr lang="en-AU" sz="8000" dirty="0"/>
              <a:t>do it and you are with </a:t>
            </a:r>
            <a:r>
              <a:rPr lang="en-AU" sz="8000" dirty="0" smtClean="0"/>
              <a:t>me </a:t>
            </a:r>
            <a:endParaRPr lang="en-AU" sz="8000" dirty="0"/>
          </a:p>
          <a:p>
            <a:pPr algn="ctr"/>
            <a:r>
              <a:rPr lang="en-AU" sz="8000" dirty="0" smtClean="0"/>
              <a:t>(Demonstration</a:t>
            </a:r>
            <a:r>
              <a:rPr lang="en-AU" sz="8000" dirty="0"/>
              <a:t>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570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42493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800" b="1" u="sng" dirty="0"/>
              <a:t>Step 3: </a:t>
            </a:r>
            <a:endParaRPr lang="en-AU" sz="8800" b="1" u="sng" dirty="0" smtClean="0"/>
          </a:p>
          <a:p>
            <a:pPr algn="ctr"/>
            <a:r>
              <a:rPr lang="en-AU" sz="8800" dirty="0" smtClean="0"/>
              <a:t>You </a:t>
            </a:r>
            <a:r>
              <a:rPr lang="en-AU" sz="8800" dirty="0"/>
              <a:t>do it and I am with you (Coaching)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24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3529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800" b="1" u="sng" dirty="0"/>
              <a:t>Step 4:</a:t>
            </a:r>
            <a:r>
              <a:rPr lang="en-AU" sz="8800" u="sng" dirty="0"/>
              <a:t> </a:t>
            </a:r>
            <a:endParaRPr lang="en-AU" sz="8800" u="sng" dirty="0" smtClean="0"/>
          </a:p>
          <a:p>
            <a:pPr algn="ctr"/>
            <a:r>
              <a:rPr lang="en-AU" sz="8800" dirty="0" smtClean="0"/>
              <a:t>You </a:t>
            </a:r>
            <a:r>
              <a:rPr lang="en-AU" sz="8800" dirty="0"/>
              <a:t>do it (Empowerment)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354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35292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0" b="1" u="sng" dirty="0"/>
              <a:t>Step 5: </a:t>
            </a:r>
            <a:endParaRPr lang="en-AU" sz="8000" b="1" u="sng" dirty="0" smtClean="0"/>
          </a:p>
          <a:p>
            <a:pPr algn="ctr"/>
            <a:r>
              <a:rPr lang="en-AU" sz="8000" dirty="0" smtClean="0"/>
              <a:t>You </a:t>
            </a:r>
            <a:r>
              <a:rPr lang="en-AU" sz="8000" dirty="0"/>
              <a:t>do it and someone else is with you </a:t>
            </a:r>
            <a:endParaRPr lang="en-AU" sz="8000" dirty="0" smtClean="0"/>
          </a:p>
          <a:p>
            <a:pPr algn="ctr"/>
            <a:r>
              <a:rPr lang="en-AU" sz="8000" dirty="0" smtClean="0"/>
              <a:t>(</a:t>
            </a:r>
            <a:r>
              <a:rPr lang="en-AU" sz="8000" dirty="0"/>
              <a:t>Reproduction)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8104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91" y="404664"/>
            <a:ext cx="88308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Barnabas mentored Paul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1589" y="3933056"/>
            <a:ext cx="87222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Jethro mentored Moses 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0918" y="1559128"/>
            <a:ext cx="845808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Paul mentored Timothy</a:t>
            </a:r>
            <a:endParaRPr lang="en-A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330" y="5029660"/>
            <a:ext cx="79616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Moses mentored Joshua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475656" y="3429000"/>
            <a:ext cx="6048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4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756084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u="sng" dirty="0" smtClean="0"/>
              <a:t>Warning</a:t>
            </a:r>
          </a:p>
          <a:p>
            <a:pPr algn="ctr"/>
            <a:r>
              <a:rPr lang="en-AU" sz="11500" dirty="0"/>
              <a:t>A</a:t>
            </a:r>
            <a:r>
              <a:rPr lang="en-AU" sz="11500" dirty="0" smtClean="0"/>
              <a:t>s a mentor you must…</a:t>
            </a:r>
            <a:endParaRPr lang="en-AU" sz="11500" dirty="0"/>
          </a:p>
        </p:txBody>
      </p:sp>
    </p:spTree>
    <p:extLst>
      <p:ext uri="{BB962C8B-B14F-4D97-AF65-F5344CB8AC3E}">
        <p14:creationId xmlns:p14="http://schemas.microsoft.com/office/powerpoint/2010/main" val="30142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096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3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24" y="1268760"/>
            <a:ext cx="853244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8757" y="188640"/>
            <a:ext cx="8526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…becomes the fisher of men: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186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3234" y="548680"/>
            <a:ext cx="78541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I ask that you look…</a:t>
            </a:r>
            <a:endParaRPr lang="en-U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889" y="3429000"/>
            <a:ext cx="912320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…a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t those God has put in </a:t>
            </a:r>
          </a:p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front of you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506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3294" y="260648"/>
            <a:ext cx="81374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Life 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of </a:t>
            </a:r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Jesus and Peter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1" y="1990744"/>
            <a:ext cx="8028384" cy="484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1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957" y="404662"/>
            <a:ext cx="96180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b="1" dirty="0" smtClean="0"/>
              <a:t>Look at how Scripture reveals Jesus in his relationship with key events in the life of Peter</a:t>
            </a:r>
            <a:endParaRPr lang="en-AU" sz="3200" b="1" dirty="0"/>
          </a:p>
        </p:txBody>
      </p:sp>
      <p:sp>
        <p:nvSpPr>
          <p:cNvPr id="3" name="TextBox 2"/>
          <p:cNvSpPr txBox="1"/>
          <p:nvPr/>
        </p:nvSpPr>
        <p:spPr>
          <a:xfrm flipH="1">
            <a:off x="107448" y="1818432"/>
            <a:ext cx="105131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 sz="4400" b="1" dirty="0" smtClean="0"/>
              <a:t>Illustrate these principles with what </a:t>
            </a:r>
            <a:br>
              <a:rPr lang="en-AU" sz="4400" b="1" dirty="0" smtClean="0"/>
            </a:br>
            <a:r>
              <a:rPr lang="en-AU" sz="4400" b="1" dirty="0" smtClean="0"/>
              <a:t>is actually happening at Southside </a:t>
            </a:r>
            <a:endParaRPr lang="en-A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564" y="3789040"/>
            <a:ext cx="9145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 sz="4000" b="1" dirty="0" smtClean="0"/>
              <a:t>Give practical (take home) applications that we can begin using today</a:t>
            </a:r>
            <a:endParaRPr lang="en-A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373216"/>
            <a:ext cx="8775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AU" sz="5400" b="1" dirty="0" smtClean="0"/>
              <a:t>Challenge us to take action</a:t>
            </a:r>
            <a:endParaRPr lang="en-AU" sz="5400" b="1" dirty="0"/>
          </a:p>
        </p:txBody>
      </p:sp>
    </p:spTree>
    <p:extLst>
      <p:ext uri="{BB962C8B-B14F-4D97-AF65-F5344CB8AC3E}">
        <p14:creationId xmlns:p14="http://schemas.microsoft.com/office/powerpoint/2010/main" val="125105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7" y="3212976"/>
            <a:ext cx="226695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52028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1052736"/>
            <a:ext cx="47525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5400" b="1" dirty="0" smtClean="0"/>
              <a:t>“Money obtains stuff but a good mentor obtains a good future”</a:t>
            </a:r>
            <a:br>
              <a:rPr lang="en-AU" sz="5400" b="1" dirty="0" smtClean="0"/>
            </a:br>
            <a:endParaRPr lang="en-AU" sz="5400" b="1" dirty="0" smtClean="0"/>
          </a:p>
          <a:p>
            <a:pPr algn="ctr"/>
            <a:r>
              <a:rPr lang="en-AU" sz="5400" b="1" dirty="0" smtClean="0"/>
              <a:t>- John Maxwell</a:t>
            </a:r>
            <a:endParaRPr lang="en-AU" sz="5400" b="1" dirty="0"/>
          </a:p>
        </p:txBody>
      </p:sp>
    </p:spTree>
    <p:extLst>
      <p:ext uri="{BB962C8B-B14F-4D97-AF65-F5344CB8AC3E}">
        <p14:creationId xmlns:p14="http://schemas.microsoft.com/office/powerpoint/2010/main" val="5734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46718" y="188640"/>
            <a:ext cx="9237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They will challenge you to grow</a:t>
            </a:r>
            <a:endParaRPr lang="en-US" sz="54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61" y="1285707"/>
            <a:ext cx="6048659" cy="459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5949280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6000" b="1" dirty="0" smtClean="0"/>
              <a:t>Matthew 14:25-33</a:t>
            </a:r>
            <a:endParaRPr lang="en-AU" sz="6000" b="1" dirty="0"/>
          </a:p>
        </p:txBody>
      </p:sp>
    </p:spTree>
    <p:extLst>
      <p:ext uri="{BB962C8B-B14F-4D97-AF65-F5344CB8AC3E}">
        <p14:creationId xmlns:p14="http://schemas.microsoft.com/office/powerpoint/2010/main" val="76313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62473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42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5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950"/>
            <a:ext cx="91440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8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189</Words>
  <Application>Microsoft Office PowerPoint</Application>
  <PresentationFormat>On-screen Show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Johnny Tongpao</dc:creator>
  <cp:lastModifiedBy>Johnny Tongpao</cp:lastModifiedBy>
  <cp:revision>44</cp:revision>
  <dcterms:created xsi:type="dcterms:W3CDTF">2018-02-12T23:12:28Z</dcterms:created>
  <dcterms:modified xsi:type="dcterms:W3CDTF">2018-03-10T10:35:50Z</dcterms:modified>
</cp:coreProperties>
</file>