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58" r:id="rId4"/>
    <p:sldId id="260" r:id="rId5"/>
    <p:sldId id="261" r:id="rId6"/>
    <p:sldId id="262" r:id="rId7"/>
    <p:sldId id="263" r:id="rId8"/>
    <p:sldId id="256" r:id="rId9"/>
    <p:sldId id="264" r:id="rId10"/>
    <p:sldId id="269" r:id="rId11"/>
    <p:sldId id="265" r:id="rId12"/>
    <p:sldId id="266" r:id="rId13"/>
    <p:sldId id="268" r:id="rId14"/>
    <p:sldId id="26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C5C34884-1D88-4018-A3CF-40494C93737A}" type="datetimeFigureOut">
              <a:rPr lang="en-AU" smtClean="0"/>
              <a:t>25/03/2018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3539028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5C34884-1D88-4018-A3CF-40494C93737A}" type="datetimeFigureOut">
              <a:rPr lang="en-AU" smtClean="0"/>
              <a:t>25/03/2018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3431065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5C34884-1D88-4018-A3CF-40494C93737A}" type="datetimeFigureOut">
              <a:rPr lang="en-AU" smtClean="0"/>
              <a:t>25/03/2018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3043354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5C34884-1D88-4018-A3CF-40494C93737A}" type="datetimeFigureOut">
              <a:rPr lang="en-AU" smtClean="0"/>
              <a:t>25/03/2018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3708776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C34884-1D88-4018-A3CF-40494C93737A}" type="datetimeFigureOut">
              <a:rPr lang="en-AU" smtClean="0"/>
              <a:t>25/03/2018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3319621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C5C34884-1D88-4018-A3CF-40494C93737A}" type="datetimeFigureOut">
              <a:rPr lang="en-AU" smtClean="0"/>
              <a:t>25/03/2018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605384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C5C34884-1D88-4018-A3CF-40494C93737A}" type="datetimeFigureOut">
              <a:rPr lang="en-AU" smtClean="0"/>
              <a:t>25/03/2018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398782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C5C34884-1D88-4018-A3CF-40494C93737A}" type="datetimeFigureOut">
              <a:rPr lang="en-AU" smtClean="0"/>
              <a:t>25/03/2018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2541312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C34884-1D88-4018-A3CF-40494C93737A}" type="datetimeFigureOut">
              <a:rPr lang="en-AU" smtClean="0"/>
              <a:t>25/03/2018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2833458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C34884-1D88-4018-A3CF-40494C93737A}" type="datetimeFigureOut">
              <a:rPr lang="en-AU" smtClean="0"/>
              <a:t>25/03/2018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2602898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C34884-1D88-4018-A3CF-40494C93737A}" type="datetimeFigureOut">
              <a:rPr lang="en-AU" smtClean="0"/>
              <a:t>25/03/2018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A438654-D564-43CB-B6E3-4166F6B4FDF7}" type="slidenum">
              <a:rPr lang="en-AU" smtClean="0"/>
              <a:t>‹#›</a:t>
            </a:fld>
            <a:endParaRPr lang="en-AU"/>
          </a:p>
        </p:txBody>
      </p:sp>
    </p:spTree>
    <p:extLst>
      <p:ext uri="{BB962C8B-B14F-4D97-AF65-F5344CB8AC3E}">
        <p14:creationId xmlns:p14="http://schemas.microsoft.com/office/powerpoint/2010/main" val="4147564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C34884-1D88-4018-A3CF-40494C93737A}" type="datetimeFigureOut">
              <a:rPr lang="en-AU" smtClean="0"/>
              <a:t>25/03/2018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438654-D564-43CB-B6E3-4166F6B4FDF7}" type="slidenum">
              <a:rPr lang="en-AU" smtClean="0"/>
              <a:t>‹#›</a:t>
            </a:fld>
            <a:endParaRPr lang="en-AU"/>
          </a:p>
        </p:txBody>
      </p:sp>
    </p:spTree>
    <p:extLst>
      <p:ext uri="{BB962C8B-B14F-4D97-AF65-F5344CB8AC3E}">
        <p14:creationId xmlns:p14="http://schemas.microsoft.com/office/powerpoint/2010/main" val="1191942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5486" r="14409"/>
          <a:stretch/>
        </p:blipFill>
        <p:spPr>
          <a:xfrm>
            <a:off x="0" y="492371"/>
            <a:ext cx="4388570" cy="5472332"/>
          </a:xfrm>
          <a:prstGeom prst="rect">
            <a:avLst/>
          </a:prstGeom>
        </p:spPr>
      </p:pic>
      <p:pic>
        <p:nvPicPr>
          <p:cNvPr id="4" name="Picture 3"/>
          <p:cNvPicPr>
            <a:picLocks noChangeAspect="1"/>
          </p:cNvPicPr>
          <p:nvPr/>
        </p:nvPicPr>
        <p:blipFill rotWithShape="1">
          <a:blip r:embed="rId3"/>
          <a:srcRect l="16270" t="14974" r="47269" b="5231"/>
          <a:stretch/>
        </p:blipFill>
        <p:spPr>
          <a:xfrm>
            <a:off x="7746610" y="492371"/>
            <a:ext cx="4445390" cy="5472334"/>
          </a:xfrm>
          <a:prstGeom prst="rect">
            <a:avLst/>
          </a:prstGeom>
        </p:spPr>
      </p:pic>
      <p:pic>
        <p:nvPicPr>
          <p:cNvPr id="5" name="Picture 4"/>
          <p:cNvPicPr>
            <a:picLocks noChangeAspect="1"/>
          </p:cNvPicPr>
          <p:nvPr/>
        </p:nvPicPr>
        <p:blipFill>
          <a:blip r:embed="rId4"/>
          <a:stretch>
            <a:fillRect/>
          </a:stretch>
        </p:blipFill>
        <p:spPr>
          <a:xfrm>
            <a:off x="3345803" y="109537"/>
            <a:ext cx="5715000" cy="6638925"/>
          </a:xfrm>
          <a:prstGeom prst="rect">
            <a:avLst/>
          </a:prstGeom>
        </p:spPr>
      </p:pic>
    </p:spTree>
    <p:extLst>
      <p:ext uri="{BB962C8B-B14F-4D97-AF65-F5344CB8AC3E}">
        <p14:creationId xmlns:p14="http://schemas.microsoft.com/office/powerpoint/2010/main" val="58007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655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607012" y="965470"/>
            <a:ext cx="9299642" cy="4927059"/>
          </a:xfrm>
        </p:spPr>
        <p:txBody>
          <a:bodyPr>
            <a:normAutofit/>
          </a:bodyPr>
          <a:lstStyle/>
          <a:p>
            <a:r>
              <a:rPr lang="en-AU" sz="4000" spc="300" dirty="0">
                <a:solidFill>
                  <a:schemeClr val="bg1"/>
                </a:solidFill>
                <a:latin typeface="Calibri Light" panose="020F0302020204030204" pitchFamily="34" charset="0"/>
                <a:cs typeface="Calibri Light" panose="020F0302020204030204" pitchFamily="34" charset="0"/>
              </a:rPr>
              <a:t>Have mercy on me, O God,</a:t>
            </a:r>
            <a:br>
              <a:rPr lang="en-AU" sz="4000" spc="300" dirty="0">
                <a:solidFill>
                  <a:schemeClr val="bg1"/>
                </a:solidFill>
                <a:latin typeface="Calibri Light" panose="020F0302020204030204" pitchFamily="34" charset="0"/>
                <a:cs typeface="Calibri Light" panose="020F0302020204030204" pitchFamily="34" charset="0"/>
              </a:rPr>
            </a:br>
            <a:r>
              <a:rPr lang="en-AU" sz="4000" spc="300" dirty="0">
                <a:solidFill>
                  <a:schemeClr val="bg1"/>
                </a:solidFill>
                <a:latin typeface="Calibri Light" panose="020F0302020204030204" pitchFamily="34" charset="0"/>
                <a:cs typeface="Calibri Light" panose="020F0302020204030204" pitchFamily="34" charset="0"/>
              </a:rPr>
              <a:t>    according to your unfailing love;</a:t>
            </a:r>
            <a:br>
              <a:rPr lang="en-AU" sz="4000" spc="300" dirty="0">
                <a:solidFill>
                  <a:schemeClr val="bg1"/>
                </a:solidFill>
                <a:latin typeface="Calibri Light" panose="020F0302020204030204" pitchFamily="34" charset="0"/>
                <a:cs typeface="Calibri Light" panose="020F0302020204030204" pitchFamily="34" charset="0"/>
              </a:rPr>
            </a:br>
            <a:r>
              <a:rPr lang="en-AU" sz="4000" spc="300" dirty="0">
                <a:solidFill>
                  <a:schemeClr val="bg1"/>
                </a:solidFill>
                <a:latin typeface="Calibri Light" panose="020F0302020204030204" pitchFamily="34" charset="0"/>
                <a:cs typeface="Calibri Light" panose="020F0302020204030204" pitchFamily="34" charset="0"/>
              </a:rPr>
              <a:t>according to your great compassion</a:t>
            </a:r>
            <a:br>
              <a:rPr lang="en-AU" sz="4000" spc="300" dirty="0">
                <a:solidFill>
                  <a:schemeClr val="bg1"/>
                </a:solidFill>
                <a:latin typeface="Calibri Light" panose="020F0302020204030204" pitchFamily="34" charset="0"/>
                <a:cs typeface="Calibri Light" panose="020F0302020204030204" pitchFamily="34" charset="0"/>
              </a:rPr>
            </a:br>
            <a:r>
              <a:rPr lang="en-AU" sz="4000" spc="300" dirty="0">
                <a:solidFill>
                  <a:schemeClr val="bg1"/>
                </a:solidFill>
                <a:latin typeface="Calibri Light" panose="020F0302020204030204" pitchFamily="34" charset="0"/>
                <a:cs typeface="Calibri Light" panose="020F0302020204030204" pitchFamily="34" charset="0"/>
              </a:rPr>
              <a:t>    blot out my transgressions.</a:t>
            </a:r>
            <a:br>
              <a:rPr lang="en-AU" sz="4000" spc="300" dirty="0">
                <a:solidFill>
                  <a:schemeClr val="bg1"/>
                </a:solidFill>
                <a:latin typeface="Calibri Light" panose="020F0302020204030204" pitchFamily="34" charset="0"/>
                <a:cs typeface="Calibri Light" panose="020F0302020204030204" pitchFamily="34" charset="0"/>
              </a:rPr>
            </a:br>
            <a:r>
              <a:rPr lang="en-AU" sz="4000" spc="300" dirty="0" smtClean="0">
                <a:solidFill>
                  <a:schemeClr val="bg1"/>
                </a:solidFill>
                <a:latin typeface="Calibri Light" panose="020F0302020204030204" pitchFamily="34" charset="0"/>
                <a:cs typeface="Calibri Light" panose="020F0302020204030204" pitchFamily="34" charset="0"/>
              </a:rPr>
              <a:t>Wash </a:t>
            </a:r>
            <a:r>
              <a:rPr lang="en-AU" sz="4000" spc="300" dirty="0">
                <a:solidFill>
                  <a:schemeClr val="bg1"/>
                </a:solidFill>
                <a:latin typeface="Calibri Light" panose="020F0302020204030204" pitchFamily="34" charset="0"/>
                <a:cs typeface="Calibri Light" panose="020F0302020204030204" pitchFamily="34" charset="0"/>
              </a:rPr>
              <a:t>away all my iniquity</a:t>
            </a:r>
            <a:br>
              <a:rPr lang="en-AU" sz="4000" spc="300" dirty="0">
                <a:solidFill>
                  <a:schemeClr val="bg1"/>
                </a:solidFill>
                <a:latin typeface="Calibri Light" panose="020F0302020204030204" pitchFamily="34" charset="0"/>
                <a:cs typeface="Calibri Light" panose="020F0302020204030204" pitchFamily="34" charset="0"/>
              </a:rPr>
            </a:br>
            <a:r>
              <a:rPr lang="en-AU" sz="4000" spc="300" dirty="0">
                <a:solidFill>
                  <a:schemeClr val="bg1"/>
                </a:solidFill>
                <a:latin typeface="Calibri Light" panose="020F0302020204030204" pitchFamily="34" charset="0"/>
                <a:cs typeface="Calibri Light" panose="020F0302020204030204" pitchFamily="34" charset="0"/>
              </a:rPr>
              <a:t>    and cleanse me from my sin.</a:t>
            </a:r>
            <a:r>
              <a:rPr lang="en-AU" spc="600" dirty="0">
                <a:solidFill>
                  <a:schemeClr val="bg1"/>
                </a:solidFill>
                <a:latin typeface="Calibri Light" panose="020F0302020204030204" pitchFamily="34" charset="0"/>
                <a:cs typeface="Calibri Light" panose="020F0302020204030204" pitchFamily="34" charset="0"/>
              </a:rPr>
              <a:t>	</a:t>
            </a:r>
            <a:r>
              <a:rPr lang="en-AU" spc="600" dirty="0" smtClean="0">
                <a:solidFill>
                  <a:schemeClr val="bg1"/>
                </a:solidFill>
                <a:latin typeface="Calibri Light" panose="020F0302020204030204" pitchFamily="34" charset="0"/>
                <a:cs typeface="Calibri Light" panose="020F0302020204030204" pitchFamily="34" charset="0"/>
              </a:rPr>
              <a:t>			</a:t>
            </a:r>
            <a:r>
              <a:rPr lang="en-AU" sz="2800" spc="600" dirty="0" smtClean="0">
                <a:solidFill>
                  <a:schemeClr val="bg1"/>
                </a:solidFill>
                <a:latin typeface="Calibri Light" panose="020F0302020204030204" pitchFamily="34" charset="0"/>
                <a:cs typeface="Calibri Light" panose="020F0302020204030204" pitchFamily="34" charset="0"/>
              </a:rPr>
              <a:t>               </a:t>
            </a:r>
          </a:p>
          <a:p>
            <a:r>
              <a:rPr lang="en-AU" sz="2800" spc="600" dirty="0">
                <a:solidFill>
                  <a:schemeClr val="bg1"/>
                </a:solidFill>
                <a:latin typeface="Calibri Light" panose="020F0302020204030204" pitchFamily="34" charset="0"/>
                <a:cs typeface="Calibri Light" panose="020F0302020204030204" pitchFamily="34" charset="0"/>
              </a:rPr>
              <a:t> </a:t>
            </a:r>
            <a:r>
              <a:rPr lang="en-AU" sz="2800" spc="600" dirty="0" smtClean="0">
                <a:solidFill>
                  <a:schemeClr val="bg1"/>
                </a:solidFill>
                <a:latin typeface="Calibri Light" panose="020F0302020204030204" pitchFamily="34" charset="0"/>
                <a:cs typeface="Calibri Light" panose="020F0302020204030204" pitchFamily="34" charset="0"/>
              </a:rPr>
              <a:t>                                       Psalm 51:1-2</a:t>
            </a:r>
          </a:p>
        </p:txBody>
      </p:sp>
      <p:pic>
        <p:nvPicPr>
          <p:cNvPr id="4" name="Picture 3"/>
          <p:cNvPicPr>
            <a:picLocks noChangeAspect="1"/>
          </p:cNvPicPr>
          <p:nvPr/>
        </p:nvPicPr>
        <p:blipFill rotWithShape="1">
          <a:blip r:embed="rId2"/>
          <a:srcRect l="25647" r="24713"/>
          <a:stretch/>
        </p:blipFill>
        <p:spPr>
          <a:xfrm>
            <a:off x="0" y="0"/>
            <a:ext cx="2334638" cy="6858000"/>
          </a:xfrm>
          <a:prstGeom prst="rect">
            <a:avLst/>
          </a:prstGeom>
        </p:spPr>
      </p:pic>
      <p:sp>
        <p:nvSpPr>
          <p:cNvPr id="2" name="Freeform 1"/>
          <p:cNvSpPr/>
          <p:nvPr/>
        </p:nvSpPr>
        <p:spPr>
          <a:xfrm>
            <a:off x="6361889" y="3132306"/>
            <a:ext cx="4420643" cy="97278"/>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Freeform 4"/>
          <p:cNvSpPr/>
          <p:nvPr/>
        </p:nvSpPr>
        <p:spPr>
          <a:xfrm>
            <a:off x="7620000" y="3686985"/>
            <a:ext cx="2963694" cy="106802"/>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reeform 5"/>
          <p:cNvSpPr/>
          <p:nvPr/>
        </p:nvSpPr>
        <p:spPr>
          <a:xfrm>
            <a:off x="8871626" y="4196165"/>
            <a:ext cx="1712068" cy="55023"/>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reeform 7"/>
          <p:cNvSpPr/>
          <p:nvPr/>
        </p:nvSpPr>
        <p:spPr>
          <a:xfrm>
            <a:off x="6614809" y="1521595"/>
            <a:ext cx="4883285" cy="657401"/>
          </a:xfrm>
          <a:custGeom>
            <a:avLst/>
            <a:gdLst>
              <a:gd name="connsiteX0" fmla="*/ 0 w 4727642"/>
              <a:gd name="connsiteY0" fmla="*/ 236497 h 489416"/>
              <a:gd name="connsiteX1" fmla="*/ 116732 w 4727642"/>
              <a:gd name="connsiteY1" fmla="*/ 392139 h 489416"/>
              <a:gd name="connsiteX2" fmla="*/ 175098 w 4727642"/>
              <a:gd name="connsiteY2" fmla="*/ 411594 h 489416"/>
              <a:gd name="connsiteX3" fmla="*/ 233464 w 4727642"/>
              <a:gd name="connsiteY3" fmla="*/ 450505 h 489416"/>
              <a:gd name="connsiteX4" fmla="*/ 389106 w 4727642"/>
              <a:gd name="connsiteY4" fmla="*/ 489416 h 489416"/>
              <a:gd name="connsiteX5" fmla="*/ 933855 w 4727642"/>
              <a:gd name="connsiteY5" fmla="*/ 469960 h 489416"/>
              <a:gd name="connsiteX6" fmla="*/ 1128408 w 4727642"/>
              <a:gd name="connsiteY6" fmla="*/ 450505 h 489416"/>
              <a:gd name="connsiteX7" fmla="*/ 1712068 w 4727642"/>
              <a:gd name="connsiteY7" fmla="*/ 431050 h 489416"/>
              <a:gd name="connsiteX8" fmla="*/ 4708187 w 4727642"/>
              <a:gd name="connsiteY8" fmla="*/ 431050 h 489416"/>
              <a:gd name="connsiteX9" fmla="*/ 4727642 w 4727642"/>
              <a:gd name="connsiteY9" fmla="*/ 353229 h 489416"/>
              <a:gd name="connsiteX10" fmla="*/ 4708187 w 4727642"/>
              <a:gd name="connsiteY10" fmla="*/ 255952 h 489416"/>
              <a:gd name="connsiteX11" fmla="*/ 4630366 w 4727642"/>
              <a:gd name="connsiteY11" fmla="*/ 197586 h 489416"/>
              <a:gd name="connsiteX12" fmla="*/ 4513634 w 4727642"/>
              <a:gd name="connsiteY12" fmla="*/ 139220 h 489416"/>
              <a:gd name="connsiteX13" fmla="*/ 4455268 w 4727642"/>
              <a:gd name="connsiteY13" fmla="*/ 100309 h 489416"/>
              <a:gd name="connsiteX14" fmla="*/ 4338536 w 4727642"/>
              <a:gd name="connsiteY14" fmla="*/ 80854 h 489416"/>
              <a:gd name="connsiteX15" fmla="*/ 3813242 w 4727642"/>
              <a:gd name="connsiteY15" fmla="*/ 100309 h 489416"/>
              <a:gd name="connsiteX16" fmla="*/ 3287949 w 4727642"/>
              <a:gd name="connsiteY16" fmla="*/ 139220 h 489416"/>
              <a:gd name="connsiteX17" fmla="*/ 2879387 w 4727642"/>
              <a:gd name="connsiteY17" fmla="*/ 119765 h 489416"/>
              <a:gd name="connsiteX18" fmla="*/ 2821021 w 4727642"/>
              <a:gd name="connsiteY18" fmla="*/ 100309 h 489416"/>
              <a:gd name="connsiteX19" fmla="*/ 2645923 w 4727642"/>
              <a:gd name="connsiteY19" fmla="*/ 80854 h 489416"/>
              <a:gd name="connsiteX20" fmla="*/ 2490281 w 4727642"/>
              <a:gd name="connsiteY20" fmla="*/ 61399 h 489416"/>
              <a:gd name="connsiteX21" fmla="*/ 2393004 w 4727642"/>
              <a:gd name="connsiteY21" fmla="*/ 41943 h 489416"/>
              <a:gd name="connsiteX22" fmla="*/ 564204 w 4727642"/>
              <a:gd name="connsiteY22" fmla="*/ 22488 h 489416"/>
              <a:gd name="connsiteX23" fmla="*/ 97276 w 4727642"/>
              <a:gd name="connsiteY23" fmla="*/ 3033 h 489416"/>
              <a:gd name="connsiteX24" fmla="*/ 38910 w 4727642"/>
              <a:gd name="connsiteY24" fmla="*/ 80854 h 48941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87949 w 4727642"/>
              <a:gd name="connsiteY16" fmla="*/ 152870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2 w 4727642"/>
              <a:gd name="connsiteY18" fmla="*/ 72442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934034 w 4727642"/>
              <a:gd name="connsiteY18" fmla="*/ 30924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3030069 w 4727642"/>
              <a:gd name="connsiteY17" fmla="*/ 78058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14709 h 467628"/>
              <a:gd name="connsiteX1" fmla="*/ 116732 w 4727642"/>
              <a:gd name="connsiteY1" fmla="*/ 370351 h 467628"/>
              <a:gd name="connsiteX2" fmla="*/ 175098 w 4727642"/>
              <a:gd name="connsiteY2" fmla="*/ 389806 h 467628"/>
              <a:gd name="connsiteX3" fmla="*/ 233464 w 4727642"/>
              <a:gd name="connsiteY3" fmla="*/ 428717 h 467628"/>
              <a:gd name="connsiteX4" fmla="*/ 389106 w 4727642"/>
              <a:gd name="connsiteY4" fmla="*/ 467628 h 467628"/>
              <a:gd name="connsiteX5" fmla="*/ 933855 w 4727642"/>
              <a:gd name="connsiteY5" fmla="*/ 448172 h 467628"/>
              <a:gd name="connsiteX6" fmla="*/ 1128408 w 4727642"/>
              <a:gd name="connsiteY6" fmla="*/ 428717 h 467628"/>
              <a:gd name="connsiteX7" fmla="*/ 1712068 w 4727642"/>
              <a:gd name="connsiteY7" fmla="*/ 409262 h 467628"/>
              <a:gd name="connsiteX8" fmla="*/ 4708187 w 4727642"/>
              <a:gd name="connsiteY8" fmla="*/ 409262 h 467628"/>
              <a:gd name="connsiteX9" fmla="*/ 4727642 w 4727642"/>
              <a:gd name="connsiteY9" fmla="*/ 331441 h 467628"/>
              <a:gd name="connsiteX10" fmla="*/ 4708187 w 4727642"/>
              <a:gd name="connsiteY10" fmla="*/ 234164 h 467628"/>
              <a:gd name="connsiteX11" fmla="*/ 4630366 w 4727642"/>
              <a:gd name="connsiteY11" fmla="*/ 175798 h 467628"/>
              <a:gd name="connsiteX12" fmla="*/ 4513634 w 4727642"/>
              <a:gd name="connsiteY12" fmla="*/ 117432 h 467628"/>
              <a:gd name="connsiteX13" fmla="*/ 4455268 w 4727642"/>
              <a:gd name="connsiteY13" fmla="*/ 78521 h 467628"/>
              <a:gd name="connsiteX14" fmla="*/ 4338536 w 4727642"/>
              <a:gd name="connsiteY14" fmla="*/ 59066 h 467628"/>
              <a:gd name="connsiteX15" fmla="*/ 3813242 w 4727642"/>
              <a:gd name="connsiteY15" fmla="*/ 78521 h 467628"/>
              <a:gd name="connsiteX16" fmla="*/ 3250280 w 4727642"/>
              <a:gd name="connsiteY16" fmla="*/ 20559 h 467628"/>
              <a:gd name="connsiteX17" fmla="*/ 3030069 w 4727642"/>
              <a:gd name="connsiteY17" fmla="*/ 42620 h 467628"/>
              <a:gd name="connsiteX18" fmla="*/ 2821023 w 4727642"/>
              <a:gd name="connsiteY18" fmla="*/ 50843 h 467628"/>
              <a:gd name="connsiteX19" fmla="*/ 2645923 w 4727642"/>
              <a:gd name="connsiteY19" fmla="*/ 59066 h 467628"/>
              <a:gd name="connsiteX20" fmla="*/ 2490281 w 4727642"/>
              <a:gd name="connsiteY20" fmla="*/ 39611 h 467628"/>
              <a:gd name="connsiteX21" fmla="*/ 2393004 w 4727642"/>
              <a:gd name="connsiteY21" fmla="*/ 20155 h 467628"/>
              <a:gd name="connsiteX22" fmla="*/ 564204 w 4727642"/>
              <a:gd name="connsiteY22" fmla="*/ 700 h 467628"/>
              <a:gd name="connsiteX23" fmla="*/ 153782 w 4727642"/>
              <a:gd name="connsiteY23" fmla="*/ 78119 h 467628"/>
              <a:gd name="connsiteX24" fmla="*/ 20074 w 4727642"/>
              <a:gd name="connsiteY24" fmla="*/ 266653 h 467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27642" h="467628">
                <a:moveTo>
                  <a:pt x="0" y="214709"/>
                </a:moveTo>
                <a:cubicBezTo>
                  <a:pt x="33533" y="270597"/>
                  <a:pt x="59996" y="332527"/>
                  <a:pt x="116732" y="370351"/>
                </a:cubicBezTo>
                <a:cubicBezTo>
                  <a:pt x="133795" y="381727"/>
                  <a:pt x="155643" y="383321"/>
                  <a:pt x="175098" y="389806"/>
                </a:cubicBezTo>
                <a:cubicBezTo>
                  <a:pt x="194553" y="402776"/>
                  <a:pt x="212550" y="418260"/>
                  <a:pt x="233464" y="428717"/>
                </a:cubicBezTo>
                <a:cubicBezTo>
                  <a:pt x="273344" y="448657"/>
                  <a:pt x="352112" y="460229"/>
                  <a:pt x="389106" y="467628"/>
                </a:cubicBezTo>
                <a:lnTo>
                  <a:pt x="933855" y="448172"/>
                </a:lnTo>
                <a:cubicBezTo>
                  <a:pt x="998939" y="444746"/>
                  <a:pt x="1063315" y="431972"/>
                  <a:pt x="1128408" y="428717"/>
                </a:cubicBezTo>
                <a:cubicBezTo>
                  <a:pt x="1322827" y="418996"/>
                  <a:pt x="1517515" y="415747"/>
                  <a:pt x="1712068" y="409262"/>
                </a:cubicBezTo>
                <a:cubicBezTo>
                  <a:pt x="2366246" y="417649"/>
                  <a:pt x="4045185" y="452314"/>
                  <a:pt x="4708187" y="409262"/>
                </a:cubicBezTo>
                <a:cubicBezTo>
                  <a:pt x="4734869" y="407529"/>
                  <a:pt x="4721157" y="357381"/>
                  <a:pt x="4727642" y="331441"/>
                </a:cubicBezTo>
                <a:cubicBezTo>
                  <a:pt x="4721157" y="299015"/>
                  <a:pt x="4725713" y="262206"/>
                  <a:pt x="4708187" y="234164"/>
                </a:cubicBezTo>
                <a:cubicBezTo>
                  <a:pt x="4691002" y="206667"/>
                  <a:pt x="4656752" y="194645"/>
                  <a:pt x="4630366" y="175798"/>
                </a:cubicBezTo>
                <a:cubicBezTo>
                  <a:pt x="4564365" y="128654"/>
                  <a:pt x="4585914" y="141525"/>
                  <a:pt x="4513634" y="117432"/>
                </a:cubicBezTo>
                <a:cubicBezTo>
                  <a:pt x="4494179" y="104462"/>
                  <a:pt x="4477451" y="85915"/>
                  <a:pt x="4455268" y="78521"/>
                </a:cubicBezTo>
                <a:cubicBezTo>
                  <a:pt x="4417845" y="66047"/>
                  <a:pt x="4377983" y="59066"/>
                  <a:pt x="4338536" y="59066"/>
                </a:cubicBezTo>
                <a:cubicBezTo>
                  <a:pt x="4163318" y="59066"/>
                  <a:pt x="3994618" y="84939"/>
                  <a:pt x="3813242" y="78521"/>
                </a:cubicBezTo>
                <a:cubicBezTo>
                  <a:pt x="3631866" y="72103"/>
                  <a:pt x="3380809" y="26543"/>
                  <a:pt x="3250280" y="20559"/>
                </a:cubicBezTo>
                <a:cubicBezTo>
                  <a:pt x="3119751" y="14576"/>
                  <a:pt x="3101612" y="37573"/>
                  <a:pt x="3030069" y="42620"/>
                </a:cubicBezTo>
                <a:cubicBezTo>
                  <a:pt x="2958526" y="47667"/>
                  <a:pt x="2885047" y="48102"/>
                  <a:pt x="2821023" y="50843"/>
                </a:cubicBezTo>
                <a:cubicBezTo>
                  <a:pt x="2756999" y="53584"/>
                  <a:pt x="2701047" y="60938"/>
                  <a:pt x="2645923" y="59066"/>
                </a:cubicBezTo>
                <a:cubicBezTo>
                  <a:pt x="2590799" y="57194"/>
                  <a:pt x="2541957" y="47561"/>
                  <a:pt x="2490281" y="39611"/>
                </a:cubicBezTo>
                <a:cubicBezTo>
                  <a:pt x="2457598" y="34583"/>
                  <a:pt x="2426065" y="20823"/>
                  <a:pt x="2393004" y="20155"/>
                </a:cubicBezTo>
                <a:lnTo>
                  <a:pt x="564204" y="700"/>
                </a:lnTo>
                <a:cubicBezTo>
                  <a:pt x="408561" y="-5785"/>
                  <a:pt x="244470" y="33794"/>
                  <a:pt x="153782" y="78119"/>
                </a:cubicBezTo>
                <a:cubicBezTo>
                  <a:pt x="63094" y="122444"/>
                  <a:pt x="20074" y="233422"/>
                  <a:pt x="20074" y="266653"/>
                </a:cubicBezTo>
              </a:path>
            </a:pathLst>
          </a:custGeom>
          <a:noFill/>
          <a:ln w="412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Freeform 8"/>
          <p:cNvSpPr/>
          <p:nvPr/>
        </p:nvSpPr>
        <p:spPr>
          <a:xfrm>
            <a:off x="5899247" y="2045645"/>
            <a:ext cx="5851766" cy="712932"/>
          </a:xfrm>
          <a:custGeom>
            <a:avLst/>
            <a:gdLst>
              <a:gd name="connsiteX0" fmla="*/ 0 w 4727642"/>
              <a:gd name="connsiteY0" fmla="*/ 236497 h 489416"/>
              <a:gd name="connsiteX1" fmla="*/ 116732 w 4727642"/>
              <a:gd name="connsiteY1" fmla="*/ 392139 h 489416"/>
              <a:gd name="connsiteX2" fmla="*/ 175098 w 4727642"/>
              <a:gd name="connsiteY2" fmla="*/ 411594 h 489416"/>
              <a:gd name="connsiteX3" fmla="*/ 233464 w 4727642"/>
              <a:gd name="connsiteY3" fmla="*/ 450505 h 489416"/>
              <a:gd name="connsiteX4" fmla="*/ 389106 w 4727642"/>
              <a:gd name="connsiteY4" fmla="*/ 489416 h 489416"/>
              <a:gd name="connsiteX5" fmla="*/ 933855 w 4727642"/>
              <a:gd name="connsiteY5" fmla="*/ 469960 h 489416"/>
              <a:gd name="connsiteX6" fmla="*/ 1128408 w 4727642"/>
              <a:gd name="connsiteY6" fmla="*/ 450505 h 489416"/>
              <a:gd name="connsiteX7" fmla="*/ 1712068 w 4727642"/>
              <a:gd name="connsiteY7" fmla="*/ 431050 h 489416"/>
              <a:gd name="connsiteX8" fmla="*/ 4708187 w 4727642"/>
              <a:gd name="connsiteY8" fmla="*/ 431050 h 489416"/>
              <a:gd name="connsiteX9" fmla="*/ 4727642 w 4727642"/>
              <a:gd name="connsiteY9" fmla="*/ 353229 h 489416"/>
              <a:gd name="connsiteX10" fmla="*/ 4708187 w 4727642"/>
              <a:gd name="connsiteY10" fmla="*/ 255952 h 489416"/>
              <a:gd name="connsiteX11" fmla="*/ 4630366 w 4727642"/>
              <a:gd name="connsiteY11" fmla="*/ 197586 h 489416"/>
              <a:gd name="connsiteX12" fmla="*/ 4513634 w 4727642"/>
              <a:gd name="connsiteY12" fmla="*/ 139220 h 489416"/>
              <a:gd name="connsiteX13" fmla="*/ 4455268 w 4727642"/>
              <a:gd name="connsiteY13" fmla="*/ 100309 h 489416"/>
              <a:gd name="connsiteX14" fmla="*/ 4338536 w 4727642"/>
              <a:gd name="connsiteY14" fmla="*/ 80854 h 489416"/>
              <a:gd name="connsiteX15" fmla="*/ 3813242 w 4727642"/>
              <a:gd name="connsiteY15" fmla="*/ 100309 h 489416"/>
              <a:gd name="connsiteX16" fmla="*/ 3287949 w 4727642"/>
              <a:gd name="connsiteY16" fmla="*/ 139220 h 489416"/>
              <a:gd name="connsiteX17" fmla="*/ 2879387 w 4727642"/>
              <a:gd name="connsiteY17" fmla="*/ 119765 h 489416"/>
              <a:gd name="connsiteX18" fmla="*/ 2821021 w 4727642"/>
              <a:gd name="connsiteY18" fmla="*/ 100309 h 489416"/>
              <a:gd name="connsiteX19" fmla="*/ 2645923 w 4727642"/>
              <a:gd name="connsiteY19" fmla="*/ 80854 h 489416"/>
              <a:gd name="connsiteX20" fmla="*/ 2490281 w 4727642"/>
              <a:gd name="connsiteY20" fmla="*/ 61399 h 489416"/>
              <a:gd name="connsiteX21" fmla="*/ 2393004 w 4727642"/>
              <a:gd name="connsiteY21" fmla="*/ 41943 h 489416"/>
              <a:gd name="connsiteX22" fmla="*/ 564204 w 4727642"/>
              <a:gd name="connsiteY22" fmla="*/ 22488 h 489416"/>
              <a:gd name="connsiteX23" fmla="*/ 97276 w 4727642"/>
              <a:gd name="connsiteY23" fmla="*/ 3033 h 489416"/>
              <a:gd name="connsiteX24" fmla="*/ 38910 w 4727642"/>
              <a:gd name="connsiteY24" fmla="*/ 80854 h 48941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87949 w 4727642"/>
              <a:gd name="connsiteY16" fmla="*/ 152870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2 w 4727642"/>
              <a:gd name="connsiteY18" fmla="*/ 72442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934034 w 4727642"/>
              <a:gd name="connsiteY18" fmla="*/ 30924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3030069 w 4727642"/>
              <a:gd name="connsiteY17" fmla="*/ 78058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14709 h 467628"/>
              <a:gd name="connsiteX1" fmla="*/ 116732 w 4727642"/>
              <a:gd name="connsiteY1" fmla="*/ 370351 h 467628"/>
              <a:gd name="connsiteX2" fmla="*/ 175098 w 4727642"/>
              <a:gd name="connsiteY2" fmla="*/ 389806 h 467628"/>
              <a:gd name="connsiteX3" fmla="*/ 233464 w 4727642"/>
              <a:gd name="connsiteY3" fmla="*/ 428717 h 467628"/>
              <a:gd name="connsiteX4" fmla="*/ 389106 w 4727642"/>
              <a:gd name="connsiteY4" fmla="*/ 467628 h 467628"/>
              <a:gd name="connsiteX5" fmla="*/ 933855 w 4727642"/>
              <a:gd name="connsiteY5" fmla="*/ 448172 h 467628"/>
              <a:gd name="connsiteX6" fmla="*/ 1128408 w 4727642"/>
              <a:gd name="connsiteY6" fmla="*/ 428717 h 467628"/>
              <a:gd name="connsiteX7" fmla="*/ 1712068 w 4727642"/>
              <a:gd name="connsiteY7" fmla="*/ 409262 h 467628"/>
              <a:gd name="connsiteX8" fmla="*/ 4708187 w 4727642"/>
              <a:gd name="connsiteY8" fmla="*/ 409262 h 467628"/>
              <a:gd name="connsiteX9" fmla="*/ 4727642 w 4727642"/>
              <a:gd name="connsiteY9" fmla="*/ 331441 h 467628"/>
              <a:gd name="connsiteX10" fmla="*/ 4708187 w 4727642"/>
              <a:gd name="connsiteY10" fmla="*/ 234164 h 467628"/>
              <a:gd name="connsiteX11" fmla="*/ 4630366 w 4727642"/>
              <a:gd name="connsiteY11" fmla="*/ 175798 h 467628"/>
              <a:gd name="connsiteX12" fmla="*/ 4513634 w 4727642"/>
              <a:gd name="connsiteY12" fmla="*/ 117432 h 467628"/>
              <a:gd name="connsiteX13" fmla="*/ 4455268 w 4727642"/>
              <a:gd name="connsiteY13" fmla="*/ 78521 h 467628"/>
              <a:gd name="connsiteX14" fmla="*/ 4338536 w 4727642"/>
              <a:gd name="connsiteY14" fmla="*/ 59066 h 467628"/>
              <a:gd name="connsiteX15" fmla="*/ 3813242 w 4727642"/>
              <a:gd name="connsiteY15" fmla="*/ 78521 h 467628"/>
              <a:gd name="connsiteX16" fmla="*/ 3250280 w 4727642"/>
              <a:gd name="connsiteY16" fmla="*/ 20559 h 467628"/>
              <a:gd name="connsiteX17" fmla="*/ 3030069 w 4727642"/>
              <a:gd name="connsiteY17" fmla="*/ 42620 h 467628"/>
              <a:gd name="connsiteX18" fmla="*/ 2821023 w 4727642"/>
              <a:gd name="connsiteY18" fmla="*/ 50843 h 467628"/>
              <a:gd name="connsiteX19" fmla="*/ 2645923 w 4727642"/>
              <a:gd name="connsiteY19" fmla="*/ 59066 h 467628"/>
              <a:gd name="connsiteX20" fmla="*/ 2490281 w 4727642"/>
              <a:gd name="connsiteY20" fmla="*/ 39611 h 467628"/>
              <a:gd name="connsiteX21" fmla="*/ 2393004 w 4727642"/>
              <a:gd name="connsiteY21" fmla="*/ 20155 h 467628"/>
              <a:gd name="connsiteX22" fmla="*/ 564204 w 4727642"/>
              <a:gd name="connsiteY22" fmla="*/ 700 h 467628"/>
              <a:gd name="connsiteX23" fmla="*/ 153782 w 4727642"/>
              <a:gd name="connsiteY23" fmla="*/ 78119 h 467628"/>
              <a:gd name="connsiteX24" fmla="*/ 20074 w 4727642"/>
              <a:gd name="connsiteY24" fmla="*/ 266653 h 467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27642" h="467628">
                <a:moveTo>
                  <a:pt x="0" y="214709"/>
                </a:moveTo>
                <a:cubicBezTo>
                  <a:pt x="33533" y="270597"/>
                  <a:pt x="59996" y="332527"/>
                  <a:pt x="116732" y="370351"/>
                </a:cubicBezTo>
                <a:cubicBezTo>
                  <a:pt x="133795" y="381727"/>
                  <a:pt x="155643" y="383321"/>
                  <a:pt x="175098" y="389806"/>
                </a:cubicBezTo>
                <a:cubicBezTo>
                  <a:pt x="194553" y="402776"/>
                  <a:pt x="212550" y="418260"/>
                  <a:pt x="233464" y="428717"/>
                </a:cubicBezTo>
                <a:cubicBezTo>
                  <a:pt x="273344" y="448657"/>
                  <a:pt x="352112" y="460229"/>
                  <a:pt x="389106" y="467628"/>
                </a:cubicBezTo>
                <a:lnTo>
                  <a:pt x="933855" y="448172"/>
                </a:lnTo>
                <a:cubicBezTo>
                  <a:pt x="998939" y="444746"/>
                  <a:pt x="1063315" y="431972"/>
                  <a:pt x="1128408" y="428717"/>
                </a:cubicBezTo>
                <a:cubicBezTo>
                  <a:pt x="1322827" y="418996"/>
                  <a:pt x="1517515" y="415747"/>
                  <a:pt x="1712068" y="409262"/>
                </a:cubicBezTo>
                <a:cubicBezTo>
                  <a:pt x="2366246" y="417649"/>
                  <a:pt x="4045185" y="452314"/>
                  <a:pt x="4708187" y="409262"/>
                </a:cubicBezTo>
                <a:cubicBezTo>
                  <a:pt x="4734869" y="407529"/>
                  <a:pt x="4721157" y="357381"/>
                  <a:pt x="4727642" y="331441"/>
                </a:cubicBezTo>
                <a:cubicBezTo>
                  <a:pt x="4721157" y="299015"/>
                  <a:pt x="4725713" y="262206"/>
                  <a:pt x="4708187" y="234164"/>
                </a:cubicBezTo>
                <a:cubicBezTo>
                  <a:pt x="4691002" y="206667"/>
                  <a:pt x="4656752" y="194645"/>
                  <a:pt x="4630366" y="175798"/>
                </a:cubicBezTo>
                <a:cubicBezTo>
                  <a:pt x="4564365" y="128654"/>
                  <a:pt x="4585914" y="141525"/>
                  <a:pt x="4513634" y="117432"/>
                </a:cubicBezTo>
                <a:cubicBezTo>
                  <a:pt x="4494179" y="104462"/>
                  <a:pt x="4477451" y="85915"/>
                  <a:pt x="4455268" y="78521"/>
                </a:cubicBezTo>
                <a:cubicBezTo>
                  <a:pt x="4417845" y="66047"/>
                  <a:pt x="4377983" y="59066"/>
                  <a:pt x="4338536" y="59066"/>
                </a:cubicBezTo>
                <a:cubicBezTo>
                  <a:pt x="4163318" y="59066"/>
                  <a:pt x="3994618" y="84939"/>
                  <a:pt x="3813242" y="78521"/>
                </a:cubicBezTo>
                <a:cubicBezTo>
                  <a:pt x="3631866" y="72103"/>
                  <a:pt x="3380809" y="26543"/>
                  <a:pt x="3250280" y="20559"/>
                </a:cubicBezTo>
                <a:cubicBezTo>
                  <a:pt x="3119751" y="14576"/>
                  <a:pt x="3101612" y="37573"/>
                  <a:pt x="3030069" y="42620"/>
                </a:cubicBezTo>
                <a:cubicBezTo>
                  <a:pt x="2958526" y="47667"/>
                  <a:pt x="2885047" y="48102"/>
                  <a:pt x="2821023" y="50843"/>
                </a:cubicBezTo>
                <a:cubicBezTo>
                  <a:pt x="2756999" y="53584"/>
                  <a:pt x="2701047" y="60938"/>
                  <a:pt x="2645923" y="59066"/>
                </a:cubicBezTo>
                <a:cubicBezTo>
                  <a:pt x="2590799" y="57194"/>
                  <a:pt x="2541957" y="47561"/>
                  <a:pt x="2490281" y="39611"/>
                </a:cubicBezTo>
                <a:cubicBezTo>
                  <a:pt x="2457598" y="34583"/>
                  <a:pt x="2426065" y="20823"/>
                  <a:pt x="2393004" y="20155"/>
                </a:cubicBezTo>
                <a:lnTo>
                  <a:pt x="564204" y="700"/>
                </a:lnTo>
                <a:cubicBezTo>
                  <a:pt x="408561" y="-5785"/>
                  <a:pt x="244470" y="33794"/>
                  <a:pt x="153782" y="78119"/>
                </a:cubicBezTo>
                <a:cubicBezTo>
                  <a:pt x="63094" y="122444"/>
                  <a:pt x="20074" y="233422"/>
                  <a:pt x="20074" y="266653"/>
                </a:cubicBezTo>
              </a:path>
            </a:pathLst>
          </a:custGeom>
          <a:noFill/>
          <a:ln w="412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63706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607012" y="228600"/>
            <a:ext cx="9033752" cy="6400799"/>
          </a:xfrm>
        </p:spPr>
        <p:txBody>
          <a:bodyPr>
            <a:normAutofit fontScale="92500" lnSpcReduction="20000"/>
          </a:bodyPr>
          <a:lstStyle/>
          <a:p>
            <a:pPr algn="just"/>
            <a:r>
              <a:rPr lang="en-AU" sz="4300" spc="300" dirty="0">
                <a:solidFill>
                  <a:schemeClr val="bg1"/>
                </a:solidFill>
                <a:latin typeface="Calibri Light" panose="020F0302020204030204" pitchFamily="34" charset="0"/>
                <a:cs typeface="Calibri Light" panose="020F0302020204030204" pitchFamily="34" charset="0"/>
              </a:rPr>
              <a:t>So I tell you this, and insist on it in the Lord, that you must no longer live as the Gentiles do, in the futility of their thinking. </a:t>
            </a:r>
            <a:r>
              <a:rPr lang="en-AU" sz="4300" spc="300" dirty="0" smtClean="0">
                <a:solidFill>
                  <a:schemeClr val="bg1"/>
                </a:solidFill>
                <a:latin typeface="Calibri Light" panose="020F0302020204030204" pitchFamily="34" charset="0"/>
                <a:cs typeface="Calibri Light" panose="020F0302020204030204" pitchFamily="34" charset="0"/>
              </a:rPr>
              <a:t>They </a:t>
            </a:r>
            <a:r>
              <a:rPr lang="en-AU" sz="4300" spc="300" dirty="0">
                <a:solidFill>
                  <a:schemeClr val="bg1"/>
                </a:solidFill>
                <a:latin typeface="Calibri Light" panose="020F0302020204030204" pitchFamily="34" charset="0"/>
                <a:cs typeface="Calibri Light" panose="020F0302020204030204" pitchFamily="34" charset="0"/>
              </a:rPr>
              <a:t>are darkened in their understanding and separated from the life of God because of the ignorance that is in them due to the hardening of their hearts. </a:t>
            </a:r>
            <a:r>
              <a:rPr lang="en-AU" sz="4300" b="1" spc="300" baseline="30000" dirty="0">
                <a:solidFill>
                  <a:schemeClr val="bg1"/>
                </a:solidFill>
                <a:latin typeface="Calibri Light" panose="020F0302020204030204" pitchFamily="34" charset="0"/>
                <a:cs typeface="Calibri Light" panose="020F0302020204030204" pitchFamily="34" charset="0"/>
              </a:rPr>
              <a:t> </a:t>
            </a:r>
            <a:r>
              <a:rPr lang="en-AU" sz="4300" spc="300" dirty="0">
                <a:solidFill>
                  <a:schemeClr val="bg1"/>
                </a:solidFill>
                <a:latin typeface="Calibri Light" panose="020F0302020204030204" pitchFamily="34" charset="0"/>
                <a:cs typeface="Calibri Light" panose="020F0302020204030204" pitchFamily="34" charset="0"/>
              </a:rPr>
              <a:t>Having lost all sensitivity, they have given themselves over to sensuality so as to indulge in every kind of impurity, and they are full of greed</a:t>
            </a:r>
            <a:r>
              <a:rPr lang="en-AU" sz="4300" spc="300" dirty="0" smtClean="0">
                <a:solidFill>
                  <a:schemeClr val="bg1"/>
                </a:solidFill>
                <a:latin typeface="Calibri Light" panose="020F0302020204030204" pitchFamily="34" charset="0"/>
                <a:cs typeface="Calibri Light" panose="020F0302020204030204" pitchFamily="34" charset="0"/>
              </a:rPr>
              <a:t>.</a:t>
            </a:r>
            <a:r>
              <a:rPr lang="en-AU" spc="600" dirty="0">
                <a:solidFill>
                  <a:schemeClr val="bg1"/>
                </a:solidFill>
                <a:latin typeface="Calibri Light" panose="020F0302020204030204" pitchFamily="34" charset="0"/>
                <a:cs typeface="Calibri Light" panose="020F0302020204030204" pitchFamily="34" charset="0"/>
              </a:rPr>
              <a:t>	</a:t>
            </a:r>
            <a:r>
              <a:rPr lang="en-AU" spc="600" dirty="0" smtClean="0">
                <a:solidFill>
                  <a:schemeClr val="bg1"/>
                </a:solidFill>
                <a:latin typeface="Calibri Light" panose="020F0302020204030204" pitchFamily="34" charset="0"/>
                <a:cs typeface="Calibri Light" panose="020F0302020204030204" pitchFamily="34" charset="0"/>
              </a:rPr>
              <a:t>			</a:t>
            </a:r>
            <a:r>
              <a:rPr lang="en-AU" sz="2800" spc="600" dirty="0" smtClean="0">
                <a:solidFill>
                  <a:schemeClr val="bg1"/>
                </a:solidFill>
                <a:latin typeface="Calibri Light" panose="020F0302020204030204" pitchFamily="34" charset="0"/>
                <a:cs typeface="Calibri Light" panose="020F0302020204030204" pitchFamily="34" charset="0"/>
              </a:rPr>
              <a:t>               </a:t>
            </a:r>
          </a:p>
          <a:p>
            <a:r>
              <a:rPr lang="en-AU" sz="2800" spc="600" dirty="0">
                <a:solidFill>
                  <a:schemeClr val="bg1"/>
                </a:solidFill>
                <a:latin typeface="Calibri Light" panose="020F0302020204030204" pitchFamily="34" charset="0"/>
                <a:cs typeface="Calibri Light" panose="020F0302020204030204" pitchFamily="34" charset="0"/>
              </a:rPr>
              <a:t> </a:t>
            </a:r>
            <a:r>
              <a:rPr lang="en-AU" sz="2800" spc="600" dirty="0" smtClean="0">
                <a:solidFill>
                  <a:schemeClr val="bg1"/>
                </a:solidFill>
                <a:latin typeface="Calibri Light" panose="020F0302020204030204" pitchFamily="34" charset="0"/>
                <a:cs typeface="Calibri Light" panose="020F0302020204030204" pitchFamily="34" charset="0"/>
              </a:rPr>
              <a:t>                                Ephesians 4:17-19</a:t>
            </a:r>
          </a:p>
        </p:txBody>
      </p:sp>
      <p:pic>
        <p:nvPicPr>
          <p:cNvPr id="4" name="Picture 3"/>
          <p:cNvPicPr>
            <a:picLocks noChangeAspect="1"/>
          </p:cNvPicPr>
          <p:nvPr/>
        </p:nvPicPr>
        <p:blipFill rotWithShape="1">
          <a:blip r:embed="rId2"/>
          <a:srcRect l="25647" r="24713"/>
          <a:stretch/>
        </p:blipFill>
        <p:spPr>
          <a:xfrm>
            <a:off x="0" y="0"/>
            <a:ext cx="2334638" cy="6858000"/>
          </a:xfrm>
          <a:prstGeom prst="rect">
            <a:avLst/>
          </a:prstGeom>
        </p:spPr>
      </p:pic>
      <p:sp>
        <p:nvSpPr>
          <p:cNvPr id="6" name="Freeform 5"/>
          <p:cNvSpPr/>
          <p:nvPr/>
        </p:nvSpPr>
        <p:spPr>
          <a:xfrm>
            <a:off x="9358008" y="1901526"/>
            <a:ext cx="2282755"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Freeform 10"/>
          <p:cNvSpPr/>
          <p:nvPr/>
        </p:nvSpPr>
        <p:spPr>
          <a:xfrm>
            <a:off x="2759411" y="2775301"/>
            <a:ext cx="8881351"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Freeform 11"/>
          <p:cNvSpPr/>
          <p:nvPr/>
        </p:nvSpPr>
        <p:spPr>
          <a:xfrm flipV="1">
            <a:off x="2607012" y="2287663"/>
            <a:ext cx="7042826"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Freeform 12"/>
          <p:cNvSpPr/>
          <p:nvPr/>
        </p:nvSpPr>
        <p:spPr>
          <a:xfrm>
            <a:off x="2607012" y="4015809"/>
            <a:ext cx="1595337"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Freeform 13"/>
          <p:cNvSpPr/>
          <p:nvPr/>
        </p:nvSpPr>
        <p:spPr>
          <a:xfrm>
            <a:off x="7023369" y="3603357"/>
            <a:ext cx="4435813"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reeform 14"/>
          <p:cNvSpPr/>
          <p:nvPr/>
        </p:nvSpPr>
        <p:spPr>
          <a:xfrm>
            <a:off x="6653719" y="3202789"/>
            <a:ext cx="2282755"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Freeform 15"/>
          <p:cNvSpPr/>
          <p:nvPr/>
        </p:nvSpPr>
        <p:spPr>
          <a:xfrm>
            <a:off x="6883939" y="4045565"/>
            <a:ext cx="4575243"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Freeform 16"/>
          <p:cNvSpPr/>
          <p:nvPr/>
        </p:nvSpPr>
        <p:spPr>
          <a:xfrm>
            <a:off x="8229600" y="1023165"/>
            <a:ext cx="3488983" cy="657401"/>
          </a:xfrm>
          <a:custGeom>
            <a:avLst/>
            <a:gdLst>
              <a:gd name="connsiteX0" fmla="*/ 0 w 4727642"/>
              <a:gd name="connsiteY0" fmla="*/ 236497 h 489416"/>
              <a:gd name="connsiteX1" fmla="*/ 116732 w 4727642"/>
              <a:gd name="connsiteY1" fmla="*/ 392139 h 489416"/>
              <a:gd name="connsiteX2" fmla="*/ 175098 w 4727642"/>
              <a:gd name="connsiteY2" fmla="*/ 411594 h 489416"/>
              <a:gd name="connsiteX3" fmla="*/ 233464 w 4727642"/>
              <a:gd name="connsiteY3" fmla="*/ 450505 h 489416"/>
              <a:gd name="connsiteX4" fmla="*/ 389106 w 4727642"/>
              <a:gd name="connsiteY4" fmla="*/ 489416 h 489416"/>
              <a:gd name="connsiteX5" fmla="*/ 933855 w 4727642"/>
              <a:gd name="connsiteY5" fmla="*/ 469960 h 489416"/>
              <a:gd name="connsiteX6" fmla="*/ 1128408 w 4727642"/>
              <a:gd name="connsiteY6" fmla="*/ 450505 h 489416"/>
              <a:gd name="connsiteX7" fmla="*/ 1712068 w 4727642"/>
              <a:gd name="connsiteY7" fmla="*/ 431050 h 489416"/>
              <a:gd name="connsiteX8" fmla="*/ 4708187 w 4727642"/>
              <a:gd name="connsiteY8" fmla="*/ 431050 h 489416"/>
              <a:gd name="connsiteX9" fmla="*/ 4727642 w 4727642"/>
              <a:gd name="connsiteY9" fmla="*/ 353229 h 489416"/>
              <a:gd name="connsiteX10" fmla="*/ 4708187 w 4727642"/>
              <a:gd name="connsiteY10" fmla="*/ 255952 h 489416"/>
              <a:gd name="connsiteX11" fmla="*/ 4630366 w 4727642"/>
              <a:gd name="connsiteY11" fmla="*/ 197586 h 489416"/>
              <a:gd name="connsiteX12" fmla="*/ 4513634 w 4727642"/>
              <a:gd name="connsiteY12" fmla="*/ 139220 h 489416"/>
              <a:gd name="connsiteX13" fmla="*/ 4455268 w 4727642"/>
              <a:gd name="connsiteY13" fmla="*/ 100309 h 489416"/>
              <a:gd name="connsiteX14" fmla="*/ 4338536 w 4727642"/>
              <a:gd name="connsiteY14" fmla="*/ 80854 h 489416"/>
              <a:gd name="connsiteX15" fmla="*/ 3813242 w 4727642"/>
              <a:gd name="connsiteY15" fmla="*/ 100309 h 489416"/>
              <a:gd name="connsiteX16" fmla="*/ 3287949 w 4727642"/>
              <a:gd name="connsiteY16" fmla="*/ 139220 h 489416"/>
              <a:gd name="connsiteX17" fmla="*/ 2879387 w 4727642"/>
              <a:gd name="connsiteY17" fmla="*/ 119765 h 489416"/>
              <a:gd name="connsiteX18" fmla="*/ 2821021 w 4727642"/>
              <a:gd name="connsiteY18" fmla="*/ 100309 h 489416"/>
              <a:gd name="connsiteX19" fmla="*/ 2645923 w 4727642"/>
              <a:gd name="connsiteY19" fmla="*/ 80854 h 489416"/>
              <a:gd name="connsiteX20" fmla="*/ 2490281 w 4727642"/>
              <a:gd name="connsiteY20" fmla="*/ 61399 h 489416"/>
              <a:gd name="connsiteX21" fmla="*/ 2393004 w 4727642"/>
              <a:gd name="connsiteY21" fmla="*/ 41943 h 489416"/>
              <a:gd name="connsiteX22" fmla="*/ 564204 w 4727642"/>
              <a:gd name="connsiteY22" fmla="*/ 22488 h 489416"/>
              <a:gd name="connsiteX23" fmla="*/ 97276 w 4727642"/>
              <a:gd name="connsiteY23" fmla="*/ 3033 h 489416"/>
              <a:gd name="connsiteX24" fmla="*/ 38910 w 4727642"/>
              <a:gd name="connsiteY24" fmla="*/ 80854 h 48941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87949 w 4727642"/>
              <a:gd name="connsiteY16" fmla="*/ 152870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2 w 4727642"/>
              <a:gd name="connsiteY18" fmla="*/ 72442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934034 w 4727642"/>
              <a:gd name="connsiteY18" fmla="*/ 30924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3030069 w 4727642"/>
              <a:gd name="connsiteY17" fmla="*/ 78058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14709 h 467628"/>
              <a:gd name="connsiteX1" fmla="*/ 116732 w 4727642"/>
              <a:gd name="connsiteY1" fmla="*/ 370351 h 467628"/>
              <a:gd name="connsiteX2" fmla="*/ 175098 w 4727642"/>
              <a:gd name="connsiteY2" fmla="*/ 389806 h 467628"/>
              <a:gd name="connsiteX3" fmla="*/ 233464 w 4727642"/>
              <a:gd name="connsiteY3" fmla="*/ 428717 h 467628"/>
              <a:gd name="connsiteX4" fmla="*/ 389106 w 4727642"/>
              <a:gd name="connsiteY4" fmla="*/ 467628 h 467628"/>
              <a:gd name="connsiteX5" fmla="*/ 933855 w 4727642"/>
              <a:gd name="connsiteY5" fmla="*/ 448172 h 467628"/>
              <a:gd name="connsiteX6" fmla="*/ 1128408 w 4727642"/>
              <a:gd name="connsiteY6" fmla="*/ 428717 h 467628"/>
              <a:gd name="connsiteX7" fmla="*/ 1712068 w 4727642"/>
              <a:gd name="connsiteY7" fmla="*/ 409262 h 467628"/>
              <a:gd name="connsiteX8" fmla="*/ 4708187 w 4727642"/>
              <a:gd name="connsiteY8" fmla="*/ 409262 h 467628"/>
              <a:gd name="connsiteX9" fmla="*/ 4727642 w 4727642"/>
              <a:gd name="connsiteY9" fmla="*/ 331441 h 467628"/>
              <a:gd name="connsiteX10" fmla="*/ 4708187 w 4727642"/>
              <a:gd name="connsiteY10" fmla="*/ 234164 h 467628"/>
              <a:gd name="connsiteX11" fmla="*/ 4630366 w 4727642"/>
              <a:gd name="connsiteY11" fmla="*/ 175798 h 467628"/>
              <a:gd name="connsiteX12" fmla="*/ 4513634 w 4727642"/>
              <a:gd name="connsiteY12" fmla="*/ 117432 h 467628"/>
              <a:gd name="connsiteX13" fmla="*/ 4455268 w 4727642"/>
              <a:gd name="connsiteY13" fmla="*/ 78521 h 467628"/>
              <a:gd name="connsiteX14" fmla="*/ 4338536 w 4727642"/>
              <a:gd name="connsiteY14" fmla="*/ 59066 h 467628"/>
              <a:gd name="connsiteX15" fmla="*/ 3813242 w 4727642"/>
              <a:gd name="connsiteY15" fmla="*/ 78521 h 467628"/>
              <a:gd name="connsiteX16" fmla="*/ 3250280 w 4727642"/>
              <a:gd name="connsiteY16" fmla="*/ 20559 h 467628"/>
              <a:gd name="connsiteX17" fmla="*/ 3030069 w 4727642"/>
              <a:gd name="connsiteY17" fmla="*/ 42620 h 467628"/>
              <a:gd name="connsiteX18" fmla="*/ 2821023 w 4727642"/>
              <a:gd name="connsiteY18" fmla="*/ 50843 h 467628"/>
              <a:gd name="connsiteX19" fmla="*/ 2645923 w 4727642"/>
              <a:gd name="connsiteY19" fmla="*/ 59066 h 467628"/>
              <a:gd name="connsiteX20" fmla="*/ 2490281 w 4727642"/>
              <a:gd name="connsiteY20" fmla="*/ 39611 h 467628"/>
              <a:gd name="connsiteX21" fmla="*/ 2393004 w 4727642"/>
              <a:gd name="connsiteY21" fmla="*/ 20155 h 467628"/>
              <a:gd name="connsiteX22" fmla="*/ 564204 w 4727642"/>
              <a:gd name="connsiteY22" fmla="*/ 700 h 467628"/>
              <a:gd name="connsiteX23" fmla="*/ 153782 w 4727642"/>
              <a:gd name="connsiteY23" fmla="*/ 78119 h 467628"/>
              <a:gd name="connsiteX24" fmla="*/ 20074 w 4727642"/>
              <a:gd name="connsiteY24" fmla="*/ 266653 h 467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27642" h="467628">
                <a:moveTo>
                  <a:pt x="0" y="214709"/>
                </a:moveTo>
                <a:cubicBezTo>
                  <a:pt x="33533" y="270597"/>
                  <a:pt x="59996" y="332527"/>
                  <a:pt x="116732" y="370351"/>
                </a:cubicBezTo>
                <a:cubicBezTo>
                  <a:pt x="133795" y="381727"/>
                  <a:pt x="155643" y="383321"/>
                  <a:pt x="175098" y="389806"/>
                </a:cubicBezTo>
                <a:cubicBezTo>
                  <a:pt x="194553" y="402776"/>
                  <a:pt x="212550" y="418260"/>
                  <a:pt x="233464" y="428717"/>
                </a:cubicBezTo>
                <a:cubicBezTo>
                  <a:pt x="273344" y="448657"/>
                  <a:pt x="352112" y="460229"/>
                  <a:pt x="389106" y="467628"/>
                </a:cubicBezTo>
                <a:lnTo>
                  <a:pt x="933855" y="448172"/>
                </a:lnTo>
                <a:cubicBezTo>
                  <a:pt x="998939" y="444746"/>
                  <a:pt x="1063315" y="431972"/>
                  <a:pt x="1128408" y="428717"/>
                </a:cubicBezTo>
                <a:cubicBezTo>
                  <a:pt x="1322827" y="418996"/>
                  <a:pt x="1517515" y="415747"/>
                  <a:pt x="1712068" y="409262"/>
                </a:cubicBezTo>
                <a:cubicBezTo>
                  <a:pt x="2366246" y="417649"/>
                  <a:pt x="4045185" y="452314"/>
                  <a:pt x="4708187" y="409262"/>
                </a:cubicBezTo>
                <a:cubicBezTo>
                  <a:pt x="4734869" y="407529"/>
                  <a:pt x="4721157" y="357381"/>
                  <a:pt x="4727642" y="331441"/>
                </a:cubicBezTo>
                <a:cubicBezTo>
                  <a:pt x="4721157" y="299015"/>
                  <a:pt x="4725713" y="262206"/>
                  <a:pt x="4708187" y="234164"/>
                </a:cubicBezTo>
                <a:cubicBezTo>
                  <a:pt x="4691002" y="206667"/>
                  <a:pt x="4656752" y="194645"/>
                  <a:pt x="4630366" y="175798"/>
                </a:cubicBezTo>
                <a:cubicBezTo>
                  <a:pt x="4564365" y="128654"/>
                  <a:pt x="4585914" y="141525"/>
                  <a:pt x="4513634" y="117432"/>
                </a:cubicBezTo>
                <a:cubicBezTo>
                  <a:pt x="4494179" y="104462"/>
                  <a:pt x="4477451" y="85915"/>
                  <a:pt x="4455268" y="78521"/>
                </a:cubicBezTo>
                <a:cubicBezTo>
                  <a:pt x="4417845" y="66047"/>
                  <a:pt x="4377983" y="59066"/>
                  <a:pt x="4338536" y="59066"/>
                </a:cubicBezTo>
                <a:cubicBezTo>
                  <a:pt x="4163318" y="59066"/>
                  <a:pt x="3994618" y="84939"/>
                  <a:pt x="3813242" y="78521"/>
                </a:cubicBezTo>
                <a:cubicBezTo>
                  <a:pt x="3631866" y="72103"/>
                  <a:pt x="3380809" y="26543"/>
                  <a:pt x="3250280" y="20559"/>
                </a:cubicBezTo>
                <a:cubicBezTo>
                  <a:pt x="3119751" y="14576"/>
                  <a:pt x="3101612" y="37573"/>
                  <a:pt x="3030069" y="42620"/>
                </a:cubicBezTo>
                <a:cubicBezTo>
                  <a:pt x="2958526" y="47667"/>
                  <a:pt x="2885047" y="48102"/>
                  <a:pt x="2821023" y="50843"/>
                </a:cubicBezTo>
                <a:cubicBezTo>
                  <a:pt x="2756999" y="53584"/>
                  <a:pt x="2701047" y="60938"/>
                  <a:pt x="2645923" y="59066"/>
                </a:cubicBezTo>
                <a:cubicBezTo>
                  <a:pt x="2590799" y="57194"/>
                  <a:pt x="2541957" y="47561"/>
                  <a:pt x="2490281" y="39611"/>
                </a:cubicBezTo>
                <a:cubicBezTo>
                  <a:pt x="2457598" y="34583"/>
                  <a:pt x="2426065" y="20823"/>
                  <a:pt x="2393004" y="20155"/>
                </a:cubicBezTo>
                <a:lnTo>
                  <a:pt x="564204" y="700"/>
                </a:lnTo>
                <a:cubicBezTo>
                  <a:pt x="408561" y="-5785"/>
                  <a:pt x="244470" y="33794"/>
                  <a:pt x="153782" y="78119"/>
                </a:cubicBezTo>
                <a:cubicBezTo>
                  <a:pt x="63094" y="122444"/>
                  <a:pt x="20074" y="233422"/>
                  <a:pt x="20074" y="266653"/>
                </a:cubicBezTo>
              </a:path>
            </a:pathLst>
          </a:custGeom>
          <a:no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Freeform 17"/>
          <p:cNvSpPr/>
          <p:nvPr/>
        </p:nvSpPr>
        <p:spPr>
          <a:xfrm>
            <a:off x="2607012" y="1404934"/>
            <a:ext cx="4276927" cy="657401"/>
          </a:xfrm>
          <a:custGeom>
            <a:avLst/>
            <a:gdLst>
              <a:gd name="connsiteX0" fmla="*/ 0 w 4727642"/>
              <a:gd name="connsiteY0" fmla="*/ 236497 h 489416"/>
              <a:gd name="connsiteX1" fmla="*/ 116732 w 4727642"/>
              <a:gd name="connsiteY1" fmla="*/ 392139 h 489416"/>
              <a:gd name="connsiteX2" fmla="*/ 175098 w 4727642"/>
              <a:gd name="connsiteY2" fmla="*/ 411594 h 489416"/>
              <a:gd name="connsiteX3" fmla="*/ 233464 w 4727642"/>
              <a:gd name="connsiteY3" fmla="*/ 450505 h 489416"/>
              <a:gd name="connsiteX4" fmla="*/ 389106 w 4727642"/>
              <a:gd name="connsiteY4" fmla="*/ 489416 h 489416"/>
              <a:gd name="connsiteX5" fmla="*/ 933855 w 4727642"/>
              <a:gd name="connsiteY5" fmla="*/ 469960 h 489416"/>
              <a:gd name="connsiteX6" fmla="*/ 1128408 w 4727642"/>
              <a:gd name="connsiteY6" fmla="*/ 450505 h 489416"/>
              <a:gd name="connsiteX7" fmla="*/ 1712068 w 4727642"/>
              <a:gd name="connsiteY7" fmla="*/ 431050 h 489416"/>
              <a:gd name="connsiteX8" fmla="*/ 4708187 w 4727642"/>
              <a:gd name="connsiteY8" fmla="*/ 431050 h 489416"/>
              <a:gd name="connsiteX9" fmla="*/ 4727642 w 4727642"/>
              <a:gd name="connsiteY9" fmla="*/ 353229 h 489416"/>
              <a:gd name="connsiteX10" fmla="*/ 4708187 w 4727642"/>
              <a:gd name="connsiteY10" fmla="*/ 255952 h 489416"/>
              <a:gd name="connsiteX11" fmla="*/ 4630366 w 4727642"/>
              <a:gd name="connsiteY11" fmla="*/ 197586 h 489416"/>
              <a:gd name="connsiteX12" fmla="*/ 4513634 w 4727642"/>
              <a:gd name="connsiteY12" fmla="*/ 139220 h 489416"/>
              <a:gd name="connsiteX13" fmla="*/ 4455268 w 4727642"/>
              <a:gd name="connsiteY13" fmla="*/ 100309 h 489416"/>
              <a:gd name="connsiteX14" fmla="*/ 4338536 w 4727642"/>
              <a:gd name="connsiteY14" fmla="*/ 80854 h 489416"/>
              <a:gd name="connsiteX15" fmla="*/ 3813242 w 4727642"/>
              <a:gd name="connsiteY15" fmla="*/ 100309 h 489416"/>
              <a:gd name="connsiteX16" fmla="*/ 3287949 w 4727642"/>
              <a:gd name="connsiteY16" fmla="*/ 139220 h 489416"/>
              <a:gd name="connsiteX17" fmla="*/ 2879387 w 4727642"/>
              <a:gd name="connsiteY17" fmla="*/ 119765 h 489416"/>
              <a:gd name="connsiteX18" fmla="*/ 2821021 w 4727642"/>
              <a:gd name="connsiteY18" fmla="*/ 100309 h 489416"/>
              <a:gd name="connsiteX19" fmla="*/ 2645923 w 4727642"/>
              <a:gd name="connsiteY19" fmla="*/ 80854 h 489416"/>
              <a:gd name="connsiteX20" fmla="*/ 2490281 w 4727642"/>
              <a:gd name="connsiteY20" fmla="*/ 61399 h 489416"/>
              <a:gd name="connsiteX21" fmla="*/ 2393004 w 4727642"/>
              <a:gd name="connsiteY21" fmla="*/ 41943 h 489416"/>
              <a:gd name="connsiteX22" fmla="*/ 564204 w 4727642"/>
              <a:gd name="connsiteY22" fmla="*/ 22488 h 489416"/>
              <a:gd name="connsiteX23" fmla="*/ 97276 w 4727642"/>
              <a:gd name="connsiteY23" fmla="*/ 3033 h 489416"/>
              <a:gd name="connsiteX24" fmla="*/ 38910 w 4727642"/>
              <a:gd name="connsiteY24" fmla="*/ 80854 h 48941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87949 w 4727642"/>
              <a:gd name="connsiteY16" fmla="*/ 152870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1 w 4727642"/>
              <a:gd name="connsiteY18" fmla="*/ 113959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2 w 4727642"/>
              <a:gd name="connsiteY18" fmla="*/ 72442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934034 w 4727642"/>
              <a:gd name="connsiteY18" fmla="*/ 30924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2879387 w 4727642"/>
              <a:gd name="connsiteY17" fmla="*/ 133415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50147 h 503066"/>
              <a:gd name="connsiteX1" fmla="*/ 116732 w 4727642"/>
              <a:gd name="connsiteY1" fmla="*/ 405789 h 503066"/>
              <a:gd name="connsiteX2" fmla="*/ 175098 w 4727642"/>
              <a:gd name="connsiteY2" fmla="*/ 425244 h 503066"/>
              <a:gd name="connsiteX3" fmla="*/ 233464 w 4727642"/>
              <a:gd name="connsiteY3" fmla="*/ 464155 h 503066"/>
              <a:gd name="connsiteX4" fmla="*/ 389106 w 4727642"/>
              <a:gd name="connsiteY4" fmla="*/ 503066 h 503066"/>
              <a:gd name="connsiteX5" fmla="*/ 933855 w 4727642"/>
              <a:gd name="connsiteY5" fmla="*/ 483610 h 503066"/>
              <a:gd name="connsiteX6" fmla="*/ 1128408 w 4727642"/>
              <a:gd name="connsiteY6" fmla="*/ 464155 h 503066"/>
              <a:gd name="connsiteX7" fmla="*/ 1712068 w 4727642"/>
              <a:gd name="connsiteY7" fmla="*/ 444700 h 503066"/>
              <a:gd name="connsiteX8" fmla="*/ 4708187 w 4727642"/>
              <a:gd name="connsiteY8" fmla="*/ 444700 h 503066"/>
              <a:gd name="connsiteX9" fmla="*/ 4727642 w 4727642"/>
              <a:gd name="connsiteY9" fmla="*/ 366879 h 503066"/>
              <a:gd name="connsiteX10" fmla="*/ 4708187 w 4727642"/>
              <a:gd name="connsiteY10" fmla="*/ 269602 h 503066"/>
              <a:gd name="connsiteX11" fmla="*/ 4630366 w 4727642"/>
              <a:gd name="connsiteY11" fmla="*/ 211236 h 503066"/>
              <a:gd name="connsiteX12" fmla="*/ 4513634 w 4727642"/>
              <a:gd name="connsiteY12" fmla="*/ 152870 h 503066"/>
              <a:gd name="connsiteX13" fmla="*/ 4455268 w 4727642"/>
              <a:gd name="connsiteY13" fmla="*/ 113959 h 503066"/>
              <a:gd name="connsiteX14" fmla="*/ 4338536 w 4727642"/>
              <a:gd name="connsiteY14" fmla="*/ 94504 h 503066"/>
              <a:gd name="connsiteX15" fmla="*/ 3813242 w 4727642"/>
              <a:gd name="connsiteY15" fmla="*/ 113959 h 503066"/>
              <a:gd name="connsiteX16" fmla="*/ 3250280 w 4727642"/>
              <a:gd name="connsiteY16" fmla="*/ 55997 h 503066"/>
              <a:gd name="connsiteX17" fmla="*/ 3030069 w 4727642"/>
              <a:gd name="connsiteY17" fmla="*/ 78058 h 503066"/>
              <a:gd name="connsiteX18" fmla="*/ 2821023 w 4727642"/>
              <a:gd name="connsiteY18" fmla="*/ 86281 h 503066"/>
              <a:gd name="connsiteX19" fmla="*/ 2645923 w 4727642"/>
              <a:gd name="connsiteY19" fmla="*/ 94504 h 503066"/>
              <a:gd name="connsiteX20" fmla="*/ 2490281 w 4727642"/>
              <a:gd name="connsiteY20" fmla="*/ 75049 h 503066"/>
              <a:gd name="connsiteX21" fmla="*/ 2393004 w 4727642"/>
              <a:gd name="connsiteY21" fmla="*/ 55593 h 503066"/>
              <a:gd name="connsiteX22" fmla="*/ 564204 w 4727642"/>
              <a:gd name="connsiteY22" fmla="*/ 36138 h 503066"/>
              <a:gd name="connsiteX23" fmla="*/ 97276 w 4727642"/>
              <a:gd name="connsiteY23" fmla="*/ 16683 h 503066"/>
              <a:gd name="connsiteX24" fmla="*/ 20074 w 4727642"/>
              <a:gd name="connsiteY24" fmla="*/ 302091 h 503066"/>
              <a:gd name="connsiteX0" fmla="*/ 0 w 4727642"/>
              <a:gd name="connsiteY0" fmla="*/ 214709 h 467628"/>
              <a:gd name="connsiteX1" fmla="*/ 116732 w 4727642"/>
              <a:gd name="connsiteY1" fmla="*/ 370351 h 467628"/>
              <a:gd name="connsiteX2" fmla="*/ 175098 w 4727642"/>
              <a:gd name="connsiteY2" fmla="*/ 389806 h 467628"/>
              <a:gd name="connsiteX3" fmla="*/ 233464 w 4727642"/>
              <a:gd name="connsiteY3" fmla="*/ 428717 h 467628"/>
              <a:gd name="connsiteX4" fmla="*/ 389106 w 4727642"/>
              <a:gd name="connsiteY4" fmla="*/ 467628 h 467628"/>
              <a:gd name="connsiteX5" fmla="*/ 933855 w 4727642"/>
              <a:gd name="connsiteY5" fmla="*/ 448172 h 467628"/>
              <a:gd name="connsiteX6" fmla="*/ 1128408 w 4727642"/>
              <a:gd name="connsiteY6" fmla="*/ 428717 h 467628"/>
              <a:gd name="connsiteX7" fmla="*/ 1712068 w 4727642"/>
              <a:gd name="connsiteY7" fmla="*/ 409262 h 467628"/>
              <a:gd name="connsiteX8" fmla="*/ 4708187 w 4727642"/>
              <a:gd name="connsiteY8" fmla="*/ 409262 h 467628"/>
              <a:gd name="connsiteX9" fmla="*/ 4727642 w 4727642"/>
              <a:gd name="connsiteY9" fmla="*/ 331441 h 467628"/>
              <a:gd name="connsiteX10" fmla="*/ 4708187 w 4727642"/>
              <a:gd name="connsiteY10" fmla="*/ 234164 h 467628"/>
              <a:gd name="connsiteX11" fmla="*/ 4630366 w 4727642"/>
              <a:gd name="connsiteY11" fmla="*/ 175798 h 467628"/>
              <a:gd name="connsiteX12" fmla="*/ 4513634 w 4727642"/>
              <a:gd name="connsiteY12" fmla="*/ 117432 h 467628"/>
              <a:gd name="connsiteX13" fmla="*/ 4455268 w 4727642"/>
              <a:gd name="connsiteY13" fmla="*/ 78521 h 467628"/>
              <a:gd name="connsiteX14" fmla="*/ 4338536 w 4727642"/>
              <a:gd name="connsiteY14" fmla="*/ 59066 h 467628"/>
              <a:gd name="connsiteX15" fmla="*/ 3813242 w 4727642"/>
              <a:gd name="connsiteY15" fmla="*/ 78521 h 467628"/>
              <a:gd name="connsiteX16" fmla="*/ 3250280 w 4727642"/>
              <a:gd name="connsiteY16" fmla="*/ 20559 h 467628"/>
              <a:gd name="connsiteX17" fmla="*/ 3030069 w 4727642"/>
              <a:gd name="connsiteY17" fmla="*/ 42620 h 467628"/>
              <a:gd name="connsiteX18" fmla="*/ 2821023 w 4727642"/>
              <a:gd name="connsiteY18" fmla="*/ 50843 h 467628"/>
              <a:gd name="connsiteX19" fmla="*/ 2645923 w 4727642"/>
              <a:gd name="connsiteY19" fmla="*/ 59066 h 467628"/>
              <a:gd name="connsiteX20" fmla="*/ 2490281 w 4727642"/>
              <a:gd name="connsiteY20" fmla="*/ 39611 h 467628"/>
              <a:gd name="connsiteX21" fmla="*/ 2393004 w 4727642"/>
              <a:gd name="connsiteY21" fmla="*/ 20155 h 467628"/>
              <a:gd name="connsiteX22" fmla="*/ 564204 w 4727642"/>
              <a:gd name="connsiteY22" fmla="*/ 700 h 467628"/>
              <a:gd name="connsiteX23" fmla="*/ 153782 w 4727642"/>
              <a:gd name="connsiteY23" fmla="*/ 78119 h 467628"/>
              <a:gd name="connsiteX24" fmla="*/ 20074 w 4727642"/>
              <a:gd name="connsiteY24" fmla="*/ 266653 h 467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27642" h="467628">
                <a:moveTo>
                  <a:pt x="0" y="214709"/>
                </a:moveTo>
                <a:cubicBezTo>
                  <a:pt x="33533" y="270597"/>
                  <a:pt x="59996" y="332527"/>
                  <a:pt x="116732" y="370351"/>
                </a:cubicBezTo>
                <a:cubicBezTo>
                  <a:pt x="133795" y="381727"/>
                  <a:pt x="155643" y="383321"/>
                  <a:pt x="175098" y="389806"/>
                </a:cubicBezTo>
                <a:cubicBezTo>
                  <a:pt x="194553" y="402776"/>
                  <a:pt x="212550" y="418260"/>
                  <a:pt x="233464" y="428717"/>
                </a:cubicBezTo>
                <a:cubicBezTo>
                  <a:pt x="273344" y="448657"/>
                  <a:pt x="352112" y="460229"/>
                  <a:pt x="389106" y="467628"/>
                </a:cubicBezTo>
                <a:lnTo>
                  <a:pt x="933855" y="448172"/>
                </a:lnTo>
                <a:cubicBezTo>
                  <a:pt x="998939" y="444746"/>
                  <a:pt x="1063315" y="431972"/>
                  <a:pt x="1128408" y="428717"/>
                </a:cubicBezTo>
                <a:cubicBezTo>
                  <a:pt x="1322827" y="418996"/>
                  <a:pt x="1517515" y="415747"/>
                  <a:pt x="1712068" y="409262"/>
                </a:cubicBezTo>
                <a:cubicBezTo>
                  <a:pt x="2366246" y="417649"/>
                  <a:pt x="4045185" y="452314"/>
                  <a:pt x="4708187" y="409262"/>
                </a:cubicBezTo>
                <a:cubicBezTo>
                  <a:pt x="4734869" y="407529"/>
                  <a:pt x="4721157" y="357381"/>
                  <a:pt x="4727642" y="331441"/>
                </a:cubicBezTo>
                <a:cubicBezTo>
                  <a:pt x="4721157" y="299015"/>
                  <a:pt x="4725713" y="262206"/>
                  <a:pt x="4708187" y="234164"/>
                </a:cubicBezTo>
                <a:cubicBezTo>
                  <a:pt x="4691002" y="206667"/>
                  <a:pt x="4656752" y="194645"/>
                  <a:pt x="4630366" y="175798"/>
                </a:cubicBezTo>
                <a:cubicBezTo>
                  <a:pt x="4564365" y="128654"/>
                  <a:pt x="4585914" y="141525"/>
                  <a:pt x="4513634" y="117432"/>
                </a:cubicBezTo>
                <a:cubicBezTo>
                  <a:pt x="4494179" y="104462"/>
                  <a:pt x="4477451" y="85915"/>
                  <a:pt x="4455268" y="78521"/>
                </a:cubicBezTo>
                <a:cubicBezTo>
                  <a:pt x="4417845" y="66047"/>
                  <a:pt x="4377983" y="59066"/>
                  <a:pt x="4338536" y="59066"/>
                </a:cubicBezTo>
                <a:cubicBezTo>
                  <a:pt x="4163318" y="59066"/>
                  <a:pt x="3994618" y="84939"/>
                  <a:pt x="3813242" y="78521"/>
                </a:cubicBezTo>
                <a:cubicBezTo>
                  <a:pt x="3631866" y="72103"/>
                  <a:pt x="3380809" y="26543"/>
                  <a:pt x="3250280" y="20559"/>
                </a:cubicBezTo>
                <a:cubicBezTo>
                  <a:pt x="3119751" y="14576"/>
                  <a:pt x="3101612" y="37573"/>
                  <a:pt x="3030069" y="42620"/>
                </a:cubicBezTo>
                <a:cubicBezTo>
                  <a:pt x="2958526" y="47667"/>
                  <a:pt x="2885047" y="48102"/>
                  <a:pt x="2821023" y="50843"/>
                </a:cubicBezTo>
                <a:cubicBezTo>
                  <a:pt x="2756999" y="53584"/>
                  <a:pt x="2701047" y="60938"/>
                  <a:pt x="2645923" y="59066"/>
                </a:cubicBezTo>
                <a:cubicBezTo>
                  <a:pt x="2590799" y="57194"/>
                  <a:pt x="2541957" y="47561"/>
                  <a:pt x="2490281" y="39611"/>
                </a:cubicBezTo>
                <a:cubicBezTo>
                  <a:pt x="2457598" y="34583"/>
                  <a:pt x="2426065" y="20823"/>
                  <a:pt x="2393004" y="20155"/>
                </a:cubicBezTo>
                <a:lnTo>
                  <a:pt x="564204" y="700"/>
                </a:lnTo>
                <a:cubicBezTo>
                  <a:pt x="408561" y="-5785"/>
                  <a:pt x="244470" y="33794"/>
                  <a:pt x="153782" y="78119"/>
                </a:cubicBezTo>
                <a:cubicBezTo>
                  <a:pt x="63094" y="122444"/>
                  <a:pt x="20074" y="233422"/>
                  <a:pt x="20074" y="266653"/>
                </a:cubicBezTo>
              </a:path>
            </a:pathLst>
          </a:custGeom>
          <a:noFill/>
          <a:ln w="412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Freeform 18"/>
          <p:cNvSpPr/>
          <p:nvPr/>
        </p:nvSpPr>
        <p:spPr>
          <a:xfrm flipV="1">
            <a:off x="5398848" y="4451410"/>
            <a:ext cx="6060334" cy="45719"/>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Freeform 19"/>
          <p:cNvSpPr/>
          <p:nvPr/>
        </p:nvSpPr>
        <p:spPr>
          <a:xfrm>
            <a:off x="2759411" y="4895274"/>
            <a:ext cx="2396249" cy="65832"/>
          </a:xfrm>
          <a:custGeom>
            <a:avLst/>
            <a:gdLst>
              <a:gd name="connsiteX0" fmla="*/ 136187 w 3700796"/>
              <a:gd name="connsiteY0" fmla="*/ 116732 h 410031"/>
              <a:gd name="connsiteX1" fmla="*/ 622570 w 3700796"/>
              <a:gd name="connsiteY1" fmla="*/ 136187 h 410031"/>
              <a:gd name="connsiteX2" fmla="*/ 1108953 w 3700796"/>
              <a:gd name="connsiteY2" fmla="*/ 97277 h 410031"/>
              <a:gd name="connsiteX3" fmla="*/ 1381328 w 3700796"/>
              <a:gd name="connsiteY3" fmla="*/ 58366 h 410031"/>
              <a:gd name="connsiteX4" fmla="*/ 1459149 w 3700796"/>
              <a:gd name="connsiteY4" fmla="*/ 38911 h 410031"/>
              <a:gd name="connsiteX5" fmla="*/ 1595336 w 3700796"/>
              <a:gd name="connsiteY5" fmla="*/ 19455 h 410031"/>
              <a:gd name="connsiteX6" fmla="*/ 1712068 w 3700796"/>
              <a:gd name="connsiteY6" fmla="*/ 0 h 410031"/>
              <a:gd name="connsiteX7" fmla="*/ 1887166 w 3700796"/>
              <a:gd name="connsiteY7" fmla="*/ 19455 h 410031"/>
              <a:gd name="connsiteX8" fmla="*/ 2120630 w 3700796"/>
              <a:gd name="connsiteY8" fmla="*/ 58366 h 410031"/>
              <a:gd name="connsiteX9" fmla="*/ 3249038 w 3700796"/>
              <a:gd name="connsiteY9" fmla="*/ 38911 h 410031"/>
              <a:gd name="connsiteX10" fmla="*/ 3404681 w 3700796"/>
              <a:gd name="connsiteY10" fmla="*/ 58366 h 410031"/>
              <a:gd name="connsiteX11" fmla="*/ 3307404 w 3700796"/>
              <a:gd name="connsiteY11" fmla="*/ 77821 h 410031"/>
              <a:gd name="connsiteX12" fmla="*/ 3190672 w 3700796"/>
              <a:gd name="connsiteY12" fmla="*/ 97277 h 410031"/>
              <a:gd name="connsiteX13" fmla="*/ 3054485 w 3700796"/>
              <a:gd name="connsiteY13" fmla="*/ 155643 h 410031"/>
              <a:gd name="connsiteX14" fmla="*/ 2957208 w 3700796"/>
              <a:gd name="connsiteY14" fmla="*/ 175098 h 410031"/>
              <a:gd name="connsiteX15" fmla="*/ 2879387 w 3700796"/>
              <a:gd name="connsiteY15" fmla="*/ 194553 h 410031"/>
              <a:gd name="connsiteX16" fmla="*/ 2684834 w 3700796"/>
              <a:gd name="connsiteY16" fmla="*/ 252919 h 410031"/>
              <a:gd name="connsiteX17" fmla="*/ 2607013 w 3700796"/>
              <a:gd name="connsiteY17" fmla="*/ 272375 h 410031"/>
              <a:gd name="connsiteX18" fmla="*/ 2548647 w 3700796"/>
              <a:gd name="connsiteY18" fmla="*/ 291830 h 410031"/>
              <a:gd name="connsiteX19" fmla="*/ 1867710 w 3700796"/>
              <a:gd name="connsiteY19" fmla="*/ 311285 h 410031"/>
              <a:gd name="connsiteX20" fmla="*/ 1498059 w 3700796"/>
              <a:gd name="connsiteY20" fmla="*/ 350196 h 410031"/>
              <a:gd name="connsiteX21" fmla="*/ 1400783 w 3700796"/>
              <a:gd name="connsiteY21" fmla="*/ 369651 h 410031"/>
              <a:gd name="connsiteX22" fmla="*/ 1284051 w 3700796"/>
              <a:gd name="connsiteY22" fmla="*/ 389106 h 410031"/>
              <a:gd name="connsiteX23" fmla="*/ 1089498 w 3700796"/>
              <a:gd name="connsiteY23" fmla="*/ 389106 h 410031"/>
              <a:gd name="connsiteX24" fmla="*/ 894945 w 3700796"/>
              <a:gd name="connsiteY24" fmla="*/ 369651 h 410031"/>
              <a:gd name="connsiteX25" fmla="*/ 797668 w 3700796"/>
              <a:gd name="connsiteY25" fmla="*/ 350196 h 410031"/>
              <a:gd name="connsiteX26" fmla="*/ 486383 w 3700796"/>
              <a:gd name="connsiteY26" fmla="*/ 330741 h 410031"/>
              <a:gd name="connsiteX27" fmla="*/ 0 w 3700796"/>
              <a:gd name="connsiteY27" fmla="*/ 272375 h 410031"/>
              <a:gd name="connsiteX28" fmla="*/ 77821 w 3700796"/>
              <a:gd name="connsiteY28" fmla="*/ 233464 h 410031"/>
              <a:gd name="connsiteX29" fmla="*/ 136187 w 3700796"/>
              <a:gd name="connsiteY29" fmla="*/ 175098 h 410031"/>
              <a:gd name="connsiteX30" fmla="*/ 505838 w 3700796"/>
              <a:gd name="connsiteY30" fmla="*/ 194553 h 410031"/>
              <a:gd name="connsiteX31" fmla="*/ 583659 w 3700796"/>
              <a:gd name="connsiteY31" fmla="*/ 214009 h 410031"/>
              <a:gd name="connsiteX32" fmla="*/ 758757 w 3700796"/>
              <a:gd name="connsiteY32" fmla="*/ 252919 h 410031"/>
              <a:gd name="connsiteX33" fmla="*/ 1342417 w 3700796"/>
              <a:gd name="connsiteY33" fmla="*/ 291830 h 410031"/>
              <a:gd name="connsiteX34" fmla="*/ 1926076 w 3700796"/>
              <a:gd name="connsiteY34" fmla="*/ 272375 h 410031"/>
              <a:gd name="connsiteX35" fmla="*/ 2003898 w 3700796"/>
              <a:gd name="connsiteY35" fmla="*/ 252919 h 410031"/>
              <a:gd name="connsiteX36" fmla="*/ 2178996 w 3700796"/>
              <a:gd name="connsiteY36" fmla="*/ 233464 h 410031"/>
              <a:gd name="connsiteX37" fmla="*/ 2840476 w 3700796"/>
              <a:gd name="connsiteY37" fmla="*/ 214009 h 410031"/>
              <a:gd name="connsiteX38" fmla="*/ 3210128 w 3700796"/>
              <a:gd name="connsiteY38" fmla="*/ 233464 h 410031"/>
              <a:gd name="connsiteX39" fmla="*/ 3326859 w 3700796"/>
              <a:gd name="connsiteY39" fmla="*/ 272375 h 410031"/>
              <a:gd name="connsiteX40" fmla="*/ 3268493 w 3700796"/>
              <a:gd name="connsiteY40" fmla="*/ 233464 h 410031"/>
              <a:gd name="connsiteX41" fmla="*/ 3112851 w 3700796"/>
              <a:gd name="connsiteY41" fmla="*/ 194553 h 410031"/>
              <a:gd name="connsiteX42" fmla="*/ 2937753 w 3700796"/>
              <a:gd name="connsiteY42" fmla="*/ 155643 h 410031"/>
              <a:gd name="connsiteX43" fmla="*/ 875489 w 3700796"/>
              <a:gd name="connsiteY43" fmla="*/ 175098 h 410031"/>
              <a:gd name="connsiteX44" fmla="*/ 680936 w 3700796"/>
              <a:gd name="connsiteY44" fmla="*/ 214009 h 410031"/>
              <a:gd name="connsiteX45" fmla="*/ 408562 w 3700796"/>
              <a:gd name="connsiteY45" fmla="*/ 252919 h 410031"/>
              <a:gd name="connsiteX46" fmla="*/ 1731523 w 3700796"/>
              <a:gd name="connsiteY46" fmla="*/ 291830 h 410031"/>
              <a:gd name="connsiteX47" fmla="*/ 1945532 w 3700796"/>
              <a:gd name="connsiteY47" fmla="*/ 311285 h 410031"/>
              <a:gd name="connsiteX48" fmla="*/ 2315183 w 3700796"/>
              <a:gd name="connsiteY48" fmla="*/ 330741 h 410031"/>
              <a:gd name="connsiteX49" fmla="*/ 3346315 w 3700796"/>
              <a:gd name="connsiteY49" fmla="*/ 350196 h 410031"/>
              <a:gd name="connsiteX50" fmla="*/ 3657600 w 3700796"/>
              <a:gd name="connsiteY50" fmla="*/ 369651 h 410031"/>
              <a:gd name="connsiteX51" fmla="*/ 3657600 w 3700796"/>
              <a:gd name="connsiteY51" fmla="*/ 252919 h 410031"/>
              <a:gd name="connsiteX52" fmla="*/ 3560323 w 3700796"/>
              <a:gd name="connsiteY52" fmla="*/ 214009 h 410031"/>
              <a:gd name="connsiteX53" fmla="*/ 3424136 w 3700796"/>
              <a:gd name="connsiteY53" fmla="*/ 175098 h 410031"/>
              <a:gd name="connsiteX54" fmla="*/ 2898842 w 3700796"/>
              <a:gd name="connsiteY54" fmla="*/ 194553 h 410031"/>
              <a:gd name="connsiteX55" fmla="*/ 2198451 w 3700796"/>
              <a:gd name="connsiteY55" fmla="*/ 233464 h 410031"/>
              <a:gd name="connsiteX56" fmla="*/ 1031132 w 3700796"/>
              <a:gd name="connsiteY56" fmla="*/ 214009 h 410031"/>
              <a:gd name="connsiteX57" fmla="*/ 1147864 w 3700796"/>
              <a:gd name="connsiteY57" fmla="*/ 233464 h 410031"/>
              <a:gd name="connsiteX58" fmla="*/ 1459149 w 3700796"/>
              <a:gd name="connsiteY58" fmla="*/ 272375 h 410031"/>
              <a:gd name="connsiteX59" fmla="*/ 2334638 w 3700796"/>
              <a:gd name="connsiteY59" fmla="*/ 252919 h 410031"/>
              <a:gd name="connsiteX60" fmla="*/ 2393004 w 3700796"/>
              <a:gd name="connsiteY60" fmla="*/ 233464 h 410031"/>
              <a:gd name="connsiteX61" fmla="*/ 2626468 w 3700796"/>
              <a:gd name="connsiteY61" fmla="*/ 194553 h 410031"/>
              <a:gd name="connsiteX62" fmla="*/ 2976664 w 3700796"/>
              <a:gd name="connsiteY62" fmla="*/ 175098 h 410031"/>
              <a:gd name="connsiteX63" fmla="*/ 1381328 w 3700796"/>
              <a:gd name="connsiteY63" fmla="*/ 194553 h 410031"/>
              <a:gd name="connsiteX64" fmla="*/ 894945 w 3700796"/>
              <a:gd name="connsiteY64" fmla="*/ 233464 h 410031"/>
              <a:gd name="connsiteX65" fmla="*/ 603115 w 3700796"/>
              <a:gd name="connsiteY65" fmla="*/ 272375 h 410031"/>
              <a:gd name="connsiteX66" fmla="*/ 252919 w 3700796"/>
              <a:gd name="connsiteY66" fmla="*/ 252919 h 41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0796" h="410031">
                <a:moveTo>
                  <a:pt x="136187" y="116732"/>
                </a:moveTo>
                <a:cubicBezTo>
                  <a:pt x="298315" y="123217"/>
                  <a:pt x="460313" y="136187"/>
                  <a:pt x="622570" y="136187"/>
                </a:cubicBezTo>
                <a:cubicBezTo>
                  <a:pt x="754039" y="136187"/>
                  <a:pt x="962778" y="119766"/>
                  <a:pt x="1108953" y="97277"/>
                </a:cubicBezTo>
                <a:cubicBezTo>
                  <a:pt x="1431073" y="47720"/>
                  <a:pt x="876330" y="114476"/>
                  <a:pt x="1381328" y="58366"/>
                </a:cubicBezTo>
                <a:cubicBezTo>
                  <a:pt x="1407268" y="51881"/>
                  <a:pt x="1432842" y="43694"/>
                  <a:pt x="1459149" y="38911"/>
                </a:cubicBezTo>
                <a:cubicBezTo>
                  <a:pt x="1504266" y="30708"/>
                  <a:pt x="1550013" y="26428"/>
                  <a:pt x="1595336" y="19455"/>
                </a:cubicBezTo>
                <a:cubicBezTo>
                  <a:pt x="1634325" y="13457"/>
                  <a:pt x="1673157" y="6485"/>
                  <a:pt x="1712068" y="0"/>
                </a:cubicBezTo>
                <a:cubicBezTo>
                  <a:pt x="1770434" y="6485"/>
                  <a:pt x="1829031" y="11150"/>
                  <a:pt x="1887166" y="19455"/>
                </a:cubicBezTo>
                <a:cubicBezTo>
                  <a:pt x="1965268" y="30612"/>
                  <a:pt x="2120630" y="58366"/>
                  <a:pt x="2120630" y="58366"/>
                </a:cubicBezTo>
                <a:lnTo>
                  <a:pt x="3249038" y="38911"/>
                </a:lnTo>
                <a:cubicBezTo>
                  <a:pt x="3301323" y="38911"/>
                  <a:pt x="3361177" y="29364"/>
                  <a:pt x="3404681" y="58366"/>
                </a:cubicBezTo>
                <a:cubicBezTo>
                  <a:pt x="3432195" y="76708"/>
                  <a:pt x="3339938" y="71906"/>
                  <a:pt x="3307404" y="77821"/>
                </a:cubicBezTo>
                <a:cubicBezTo>
                  <a:pt x="3268593" y="84878"/>
                  <a:pt x="3229583" y="90792"/>
                  <a:pt x="3190672" y="97277"/>
                </a:cubicBezTo>
                <a:cubicBezTo>
                  <a:pt x="3134998" y="125114"/>
                  <a:pt x="3111734" y="141331"/>
                  <a:pt x="3054485" y="155643"/>
                </a:cubicBezTo>
                <a:cubicBezTo>
                  <a:pt x="3022405" y="163663"/>
                  <a:pt x="2989488" y="167925"/>
                  <a:pt x="2957208" y="175098"/>
                </a:cubicBezTo>
                <a:cubicBezTo>
                  <a:pt x="2931106" y="180898"/>
                  <a:pt x="2905327" y="188068"/>
                  <a:pt x="2879387" y="194553"/>
                </a:cubicBezTo>
                <a:cubicBezTo>
                  <a:pt x="2776337" y="263254"/>
                  <a:pt x="2856973" y="221621"/>
                  <a:pt x="2684834" y="252919"/>
                </a:cubicBezTo>
                <a:cubicBezTo>
                  <a:pt x="2658527" y="257702"/>
                  <a:pt x="2632723" y="265029"/>
                  <a:pt x="2607013" y="272375"/>
                </a:cubicBezTo>
                <a:cubicBezTo>
                  <a:pt x="2587294" y="278009"/>
                  <a:pt x="2569126" y="290752"/>
                  <a:pt x="2548647" y="291830"/>
                </a:cubicBezTo>
                <a:cubicBezTo>
                  <a:pt x="2321889" y="303764"/>
                  <a:pt x="2094689" y="304800"/>
                  <a:pt x="1867710" y="311285"/>
                </a:cubicBezTo>
                <a:lnTo>
                  <a:pt x="1498059" y="350196"/>
                </a:lnTo>
                <a:cubicBezTo>
                  <a:pt x="1465324" y="354872"/>
                  <a:pt x="1433317" y="363736"/>
                  <a:pt x="1400783" y="369651"/>
                </a:cubicBezTo>
                <a:cubicBezTo>
                  <a:pt x="1361972" y="376707"/>
                  <a:pt x="1322962" y="382621"/>
                  <a:pt x="1284051" y="389106"/>
                </a:cubicBezTo>
                <a:cubicBezTo>
                  <a:pt x="1178269" y="424368"/>
                  <a:pt x="1254736" y="408546"/>
                  <a:pt x="1089498" y="389106"/>
                </a:cubicBezTo>
                <a:cubicBezTo>
                  <a:pt x="1024770" y="381491"/>
                  <a:pt x="959548" y="378265"/>
                  <a:pt x="894945" y="369651"/>
                </a:cubicBezTo>
                <a:cubicBezTo>
                  <a:pt x="862167" y="365281"/>
                  <a:pt x="830587" y="353331"/>
                  <a:pt x="797668" y="350196"/>
                </a:cubicBezTo>
                <a:cubicBezTo>
                  <a:pt x="694172" y="340339"/>
                  <a:pt x="589856" y="340836"/>
                  <a:pt x="486383" y="330741"/>
                </a:cubicBezTo>
                <a:cubicBezTo>
                  <a:pt x="323864" y="314886"/>
                  <a:pt x="162128" y="291830"/>
                  <a:pt x="0" y="272375"/>
                </a:cubicBezTo>
                <a:cubicBezTo>
                  <a:pt x="25940" y="259405"/>
                  <a:pt x="54221" y="250321"/>
                  <a:pt x="77821" y="233464"/>
                </a:cubicBezTo>
                <a:cubicBezTo>
                  <a:pt x="100210" y="217472"/>
                  <a:pt x="108786" y="177589"/>
                  <a:pt x="136187" y="175098"/>
                </a:cubicBezTo>
                <a:cubicBezTo>
                  <a:pt x="259068" y="163927"/>
                  <a:pt x="382621" y="188068"/>
                  <a:pt x="505838" y="194553"/>
                </a:cubicBezTo>
                <a:cubicBezTo>
                  <a:pt x="531778" y="201038"/>
                  <a:pt x="557949" y="206663"/>
                  <a:pt x="583659" y="214009"/>
                </a:cubicBezTo>
                <a:cubicBezTo>
                  <a:pt x="672665" y="239440"/>
                  <a:pt x="634844" y="242593"/>
                  <a:pt x="758757" y="252919"/>
                </a:cubicBezTo>
                <a:cubicBezTo>
                  <a:pt x="953069" y="269112"/>
                  <a:pt x="1342417" y="291830"/>
                  <a:pt x="1342417" y="291830"/>
                </a:cubicBezTo>
                <a:cubicBezTo>
                  <a:pt x="1536970" y="285345"/>
                  <a:pt x="1731751" y="283806"/>
                  <a:pt x="1926076" y="272375"/>
                </a:cubicBezTo>
                <a:cubicBezTo>
                  <a:pt x="1952769" y="270805"/>
                  <a:pt x="1977470" y="256985"/>
                  <a:pt x="2003898" y="252919"/>
                </a:cubicBezTo>
                <a:cubicBezTo>
                  <a:pt x="2061940" y="243989"/>
                  <a:pt x="2120334" y="236192"/>
                  <a:pt x="2178996" y="233464"/>
                </a:cubicBezTo>
                <a:cubicBezTo>
                  <a:pt x="2399346" y="223215"/>
                  <a:pt x="2619983" y="220494"/>
                  <a:pt x="2840476" y="214009"/>
                </a:cubicBezTo>
                <a:cubicBezTo>
                  <a:pt x="2963693" y="220494"/>
                  <a:pt x="3087619" y="218763"/>
                  <a:pt x="3210128" y="233464"/>
                </a:cubicBezTo>
                <a:cubicBezTo>
                  <a:pt x="3250851" y="238351"/>
                  <a:pt x="3360986" y="295126"/>
                  <a:pt x="3326859" y="272375"/>
                </a:cubicBezTo>
                <a:cubicBezTo>
                  <a:pt x="3307404" y="259405"/>
                  <a:pt x="3290468" y="241455"/>
                  <a:pt x="3268493" y="233464"/>
                </a:cubicBezTo>
                <a:cubicBezTo>
                  <a:pt x="3218235" y="215188"/>
                  <a:pt x="3165290" y="205041"/>
                  <a:pt x="3112851" y="194553"/>
                </a:cubicBezTo>
                <a:cubicBezTo>
                  <a:pt x="2989355" y="169854"/>
                  <a:pt x="3047654" y="183118"/>
                  <a:pt x="2937753" y="155643"/>
                </a:cubicBezTo>
                <a:lnTo>
                  <a:pt x="875489" y="175098"/>
                </a:lnTo>
                <a:cubicBezTo>
                  <a:pt x="809376" y="176808"/>
                  <a:pt x="746407" y="204656"/>
                  <a:pt x="680936" y="214009"/>
                </a:cubicBezTo>
                <a:lnTo>
                  <a:pt x="408562" y="252919"/>
                </a:lnTo>
                <a:cubicBezTo>
                  <a:pt x="950549" y="330349"/>
                  <a:pt x="376968" y="254204"/>
                  <a:pt x="1731523" y="291830"/>
                </a:cubicBezTo>
                <a:cubicBezTo>
                  <a:pt x="1803126" y="293819"/>
                  <a:pt x="1874060" y="306520"/>
                  <a:pt x="1945532" y="311285"/>
                </a:cubicBezTo>
                <a:cubicBezTo>
                  <a:pt x="2068646" y="319493"/>
                  <a:pt x="2191843" y="327315"/>
                  <a:pt x="2315183" y="330741"/>
                </a:cubicBezTo>
                <a:lnTo>
                  <a:pt x="3346315" y="350196"/>
                </a:lnTo>
                <a:cubicBezTo>
                  <a:pt x="3450077" y="356681"/>
                  <a:pt x="3554272" y="381132"/>
                  <a:pt x="3657600" y="369651"/>
                </a:cubicBezTo>
                <a:cubicBezTo>
                  <a:pt x="3747392" y="359674"/>
                  <a:pt x="3671568" y="262896"/>
                  <a:pt x="3657600" y="252919"/>
                </a:cubicBezTo>
                <a:cubicBezTo>
                  <a:pt x="3629182" y="232620"/>
                  <a:pt x="3593023" y="226271"/>
                  <a:pt x="3560323" y="214009"/>
                </a:cubicBezTo>
                <a:cubicBezTo>
                  <a:pt x="3504493" y="193073"/>
                  <a:pt x="3485473" y="190432"/>
                  <a:pt x="3424136" y="175098"/>
                </a:cubicBezTo>
                <a:lnTo>
                  <a:pt x="2898842" y="194553"/>
                </a:lnTo>
                <a:cubicBezTo>
                  <a:pt x="2589980" y="207696"/>
                  <a:pt x="2491981" y="215119"/>
                  <a:pt x="2198451" y="233464"/>
                </a:cubicBezTo>
                <a:lnTo>
                  <a:pt x="1031132" y="214009"/>
                </a:lnTo>
                <a:cubicBezTo>
                  <a:pt x="991685" y="214009"/>
                  <a:pt x="1109356" y="224907"/>
                  <a:pt x="1147864" y="233464"/>
                </a:cubicBezTo>
                <a:cubicBezTo>
                  <a:pt x="1392424" y="287810"/>
                  <a:pt x="748825" y="217733"/>
                  <a:pt x="1459149" y="272375"/>
                </a:cubicBezTo>
                <a:lnTo>
                  <a:pt x="2334638" y="252919"/>
                </a:lnTo>
                <a:cubicBezTo>
                  <a:pt x="2355128" y="252065"/>
                  <a:pt x="2372895" y="237486"/>
                  <a:pt x="2393004" y="233464"/>
                </a:cubicBezTo>
                <a:cubicBezTo>
                  <a:pt x="2470367" y="217991"/>
                  <a:pt x="2547695" y="198929"/>
                  <a:pt x="2626468" y="194553"/>
                </a:cubicBezTo>
                <a:cubicBezTo>
                  <a:pt x="2743200" y="188068"/>
                  <a:pt x="3093576" y="175098"/>
                  <a:pt x="2976664" y="175098"/>
                </a:cubicBezTo>
                <a:cubicBezTo>
                  <a:pt x="2444846" y="175098"/>
                  <a:pt x="1913107" y="188068"/>
                  <a:pt x="1381328" y="194553"/>
                </a:cubicBezTo>
                <a:cubicBezTo>
                  <a:pt x="1219200" y="207523"/>
                  <a:pt x="1054432" y="201567"/>
                  <a:pt x="894945" y="233464"/>
                </a:cubicBezTo>
                <a:cubicBezTo>
                  <a:pt x="733759" y="265701"/>
                  <a:pt x="830572" y="249629"/>
                  <a:pt x="603115" y="272375"/>
                </a:cubicBezTo>
                <a:cubicBezTo>
                  <a:pt x="265900" y="252538"/>
                  <a:pt x="382812" y="252919"/>
                  <a:pt x="252919" y="252919"/>
                </a:cubicBezTo>
              </a:path>
            </a:pathLst>
          </a:cu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5937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51771" b="50354"/>
          <a:stretch/>
        </p:blipFill>
        <p:spPr>
          <a:xfrm>
            <a:off x="101119" y="1309989"/>
            <a:ext cx="4127331" cy="4248654"/>
          </a:xfrm>
          <a:prstGeom prst="rect">
            <a:avLst/>
          </a:prstGeom>
        </p:spPr>
      </p:pic>
      <p:pic>
        <p:nvPicPr>
          <p:cNvPr id="5" name="Picture 4"/>
          <p:cNvPicPr>
            <a:picLocks noChangeAspect="1"/>
          </p:cNvPicPr>
          <p:nvPr/>
        </p:nvPicPr>
        <p:blipFill rotWithShape="1">
          <a:blip r:embed="rId2"/>
          <a:srcRect l="49953" r="2631" b="50023"/>
          <a:stretch/>
        </p:blipFill>
        <p:spPr>
          <a:xfrm>
            <a:off x="4220895" y="1309987"/>
            <a:ext cx="4030964" cy="4248655"/>
          </a:xfrm>
          <a:prstGeom prst="rect">
            <a:avLst/>
          </a:prstGeom>
        </p:spPr>
      </p:pic>
      <p:pic>
        <p:nvPicPr>
          <p:cNvPr id="6" name="Picture 5"/>
          <p:cNvPicPr>
            <a:picLocks noChangeAspect="1"/>
          </p:cNvPicPr>
          <p:nvPr/>
        </p:nvPicPr>
        <p:blipFill rotWithShape="1">
          <a:blip r:embed="rId2"/>
          <a:srcRect t="50023" r="54306"/>
          <a:stretch/>
        </p:blipFill>
        <p:spPr>
          <a:xfrm>
            <a:off x="8251859" y="1309987"/>
            <a:ext cx="3884577" cy="4248655"/>
          </a:xfrm>
          <a:prstGeom prst="rect">
            <a:avLst/>
          </a:prstGeom>
        </p:spPr>
      </p:pic>
    </p:spTree>
    <p:extLst>
      <p:ext uri="{BB962C8B-B14F-4D97-AF65-F5344CB8AC3E}">
        <p14:creationId xmlns:p14="http://schemas.microsoft.com/office/powerpoint/2010/main" val="5498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790941" y="138722"/>
            <a:ext cx="7180656" cy="6322978"/>
          </a:xfrm>
        </p:spPr>
        <p:txBody>
          <a:bodyPr>
            <a:normAutofit/>
          </a:bodyPr>
          <a:lstStyle/>
          <a:p>
            <a:pPr algn="r"/>
            <a:endParaRPr lang="en-AU" sz="4000" spc="300" dirty="0" smtClean="0">
              <a:solidFill>
                <a:schemeClr val="bg1"/>
              </a:solidFill>
              <a:latin typeface="Calibri Light" panose="020F0302020204030204" pitchFamily="34" charset="0"/>
              <a:cs typeface="Calibri Light" panose="020F0302020204030204" pitchFamily="34" charset="0"/>
            </a:endParaRPr>
          </a:p>
          <a:p>
            <a:pPr algn="just"/>
            <a:r>
              <a:rPr lang="en-AU" sz="4000" spc="300" dirty="0">
                <a:solidFill>
                  <a:schemeClr val="bg1"/>
                </a:solidFill>
                <a:latin typeface="Calibri Light" panose="020F0302020204030204" pitchFamily="34" charset="0"/>
                <a:cs typeface="Calibri Light" panose="020F0302020204030204" pitchFamily="34" charset="0"/>
              </a:rPr>
              <a:t>If we claim to be without sin, we deceive ourselves and the truth is not in us. </a:t>
            </a:r>
            <a:r>
              <a:rPr lang="en-AU" sz="4000" spc="300" dirty="0" smtClean="0">
                <a:solidFill>
                  <a:schemeClr val="bg1"/>
                </a:solidFill>
                <a:latin typeface="Calibri Light" panose="020F0302020204030204" pitchFamily="34" charset="0"/>
                <a:cs typeface="Calibri Light" panose="020F0302020204030204" pitchFamily="34" charset="0"/>
              </a:rPr>
              <a:t>If </a:t>
            </a:r>
            <a:r>
              <a:rPr lang="en-AU" sz="4000" spc="300" dirty="0">
                <a:solidFill>
                  <a:schemeClr val="bg1"/>
                </a:solidFill>
                <a:latin typeface="Calibri Light" panose="020F0302020204030204" pitchFamily="34" charset="0"/>
                <a:cs typeface="Calibri Light" panose="020F0302020204030204" pitchFamily="34" charset="0"/>
              </a:rPr>
              <a:t>we confess our sins, he is faithful and just and will forgive us our sins and purify us from all </a:t>
            </a:r>
            <a:r>
              <a:rPr lang="en-AU" sz="4000" spc="300" dirty="0" smtClean="0">
                <a:solidFill>
                  <a:schemeClr val="bg1"/>
                </a:solidFill>
                <a:latin typeface="Calibri Light" panose="020F0302020204030204" pitchFamily="34" charset="0"/>
                <a:cs typeface="Calibri Light" panose="020F0302020204030204" pitchFamily="34" charset="0"/>
              </a:rPr>
              <a:t>unrighteousness.               </a:t>
            </a:r>
          </a:p>
          <a:p>
            <a:pPr algn="just"/>
            <a:r>
              <a:rPr lang="en-AU" sz="2800" spc="600" dirty="0" smtClean="0">
                <a:solidFill>
                  <a:schemeClr val="bg1"/>
                </a:solidFill>
                <a:latin typeface="Calibri Light" panose="020F0302020204030204" pitchFamily="34" charset="0"/>
                <a:cs typeface="Calibri Light" panose="020F0302020204030204" pitchFamily="34" charset="0"/>
              </a:rPr>
              <a:t> 				    1 John 1:8-9</a:t>
            </a:r>
            <a:endParaRPr lang="en-AU" sz="2800" spc="600" dirty="0">
              <a:solidFill>
                <a:schemeClr val="bg1"/>
              </a:solidFill>
              <a:latin typeface="Calibri Light" panose="020F0302020204030204" pitchFamily="34" charset="0"/>
              <a:cs typeface="Calibri Light" panose="020F0302020204030204" pitchFamily="34" charset="0"/>
            </a:endParaRPr>
          </a:p>
        </p:txBody>
      </p:sp>
      <p:pic>
        <p:nvPicPr>
          <p:cNvPr id="4" name="Picture 3"/>
          <p:cNvPicPr>
            <a:picLocks noChangeAspect="1"/>
          </p:cNvPicPr>
          <p:nvPr/>
        </p:nvPicPr>
        <p:blipFill rotWithShape="1">
          <a:blip r:embed="rId2"/>
          <a:srcRect l="-366" r="-131"/>
          <a:stretch/>
        </p:blipFill>
        <p:spPr>
          <a:xfrm>
            <a:off x="-103031" y="0"/>
            <a:ext cx="4726547" cy="6858000"/>
          </a:xfrm>
          <a:prstGeom prst="rect">
            <a:avLst/>
          </a:prstGeom>
        </p:spPr>
      </p:pic>
    </p:spTree>
    <p:extLst>
      <p:ext uri="{BB962C8B-B14F-4D97-AF65-F5344CB8AC3E}">
        <p14:creationId xmlns:p14="http://schemas.microsoft.com/office/powerpoint/2010/main" val="125422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4851" y="399245"/>
            <a:ext cx="11539470" cy="4616648"/>
          </a:xfrm>
          <a:prstGeom prst="rect">
            <a:avLst/>
          </a:prstGeom>
        </p:spPr>
        <p:txBody>
          <a:bodyPr wrap="square">
            <a:spAutoFit/>
          </a:bodyPr>
          <a:lstStyle/>
          <a:p>
            <a:pPr algn="just"/>
            <a:r>
              <a:rPr lang="en-AU" sz="3800" spc="300" dirty="0">
                <a:solidFill>
                  <a:schemeClr val="bg1"/>
                </a:solidFill>
                <a:latin typeface="Calibri Light" panose="020F0302020204030204" pitchFamily="34" charset="0"/>
                <a:cs typeface="Calibri Light" panose="020F0302020204030204" pitchFamily="34" charset="0"/>
              </a:rPr>
              <a:t>A woman in that town who lived a sinful life learned that Jesus was eating at the Pharisee’s house, so she came there with an alabaster jar of perfume. </a:t>
            </a:r>
            <a:r>
              <a:rPr lang="en-AU" sz="3800" spc="300" dirty="0" smtClean="0">
                <a:solidFill>
                  <a:schemeClr val="bg1"/>
                </a:solidFill>
                <a:latin typeface="Calibri Light" panose="020F0302020204030204" pitchFamily="34" charset="0"/>
                <a:cs typeface="Calibri Light" panose="020F0302020204030204" pitchFamily="34" charset="0"/>
              </a:rPr>
              <a:t>As </a:t>
            </a:r>
            <a:r>
              <a:rPr lang="en-AU" sz="3800" spc="300" dirty="0">
                <a:solidFill>
                  <a:schemeClr val="bg1"/>
                </a:solidFill>
                <a:latin typeface="Calibri Light" panose="020F0302020204030204" pitchFamily="34" charset="0"/>
                <a:cs typeface="Calibri Light" panose="020F0302020204030204" pitchFamily="34" charset="0"/>
              </a:rPr>
              <a:t>she stood behind him at his feet weeping, she began to wet his feet with her tears. Then she wiped them with her hair, kissed them and poured perfume on them</a:t>
            </a:r>
            <a:r>
              <a:rPr lang="en-AU" sz="3800" spc="300" dirty="0" smtClean="0">
                <a:solidFill>
                  <a:schemeClr val="bg1"/>
                </a:solidFill>
                <a:latin typeface="Calibri Light" panose="020F0302020204030204" pitchFamily="34" charset="0"/>
                <a:cs typeface="Calibri Light" panose="020F0302020204030204" pitchFamily="34" charset="0"/>
              </a:rPr>
              <a:t>.  </a:t>
            </a:r>
          </a:p>
          <a:p>
            <a:pPr algn="just"/>
            <a:r>
              <a:rPr lang="en-AU" sz="2800" spc="300" dirty="0">
                <a:solidFill>
                  <a:schemeClr val="bg1"/>
                </a:solidFill>
                <a:latin typeface="Calibri Light" panose="020F0302020204030204" pitchFamily="34" charset="0"/>
                <a:cs typeface="Calibri Light" panose="020F0302020204030204" pitchFamily="34" charset="0"/>
              </a:rPr>
              <a:t>	</a:t>
            </a:r>
            <a:r>
              <a:rPr lang="en-AU" sz="2800" spc="300" dirty="0" smtClean="0">
                <a:solidFill>
                  <a:schemeClr val="bg1"/>
                </a:solidFill>
                <a:latin typeface="Calibri Light" panose="020F0302020204030204" pitchFamily="34" charset="0"/>
                <a:cs typeface="Calibri Light" panose="020F0302020204030204" pitchFamily="34" charset="0"/>
              </a:rPr>
              <a:t>								                Luke 7</a:t>
            </a:r>
            <a:endParaRPr lang="en-AU" sz="4000" spc="3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027820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3895" y="-511643"/>
            <a:ext cx="11394831" cy="7969842"/>
          </a:xfrm>
          <a:prstGeom prst="rect">
            <a:avLst/>
          </a:prstGeom>
        </p:spPr>
      </p:pic>
    </p:spTree>
    <p:extLst>
      <p:ext uri="{BB962C8B-B14F-4D97-AF65-F5344CB8AC3E}">
        <p14:creationId xmlns:p14="http://schemas.microsoft.com/office/powerpoint/2010/main" val="32765862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5003" y="103031"/>
            <a:ext cx="11359166" cy="5940088"/>
          </a:xfrm>
          <a:prstGeom prst="rect">
            <a:avLst/>
          </a:prstGeom>
        </p:spPr>
        <p:txBody>
          <a:bodyPr wrap="square">
            <a:spAutoFit/>
          </a:bodyPr>
          <a:lstStyle/>
          <a:p>
            <a:pPr algn="just"/>
            <a:r>
              <a:rPr lang="en-AU" sz="3800" spc="300" dirty="0">
                <a:solidFill>
                  <a:schemeClr val="bg1"/>
                </a:solidFill>
                <a:latin typeface="Calibri Light" panose="020F0302020204030204" pitchFamily="34" charset="0"/>
                <a:cs typeface="Calibri Light" panose="020F0302020204030204" pitchFamily="34" charset="0"/>
              </a:rPr>
              <a:t>When the Pharisee who had invited him saw this, he said to himself, ‘If this man were a prophet, he would know who is touching him and what kind of woman she is – that she is a sinner.’</a:t>
            </a:r>
          </a:p>
          <a:p>
            <a:pPr algn="just"/>
            <a:r>
              <a:rPr lang="en-AU" sz="3800" spc="300" dirty="0" smtClean="0">
                <a:solidFill>
                  <a:schemeClr val="bg1"/>
                </a:solidFill>
                <a:latin typeface="Calibri Light" panose="020F0302020204030204" pitchFamily="34" charset="0"/>
                <a:cs typeface="Calibri Light" panose="020F0302020204030204" pitchFamily="34" charset="0"/>
              </a:rPr>
              <a:t>Jesus </a:t>
            </a:r>
            <a:r>
              <a:rPr lang="en-AU" sz="3800" spc="300" dirty="0">
                <a:solidFill>
                  <a:schemeClr val="bg1"/>
                </a:solidFill>
                <a:latin typeface="Calibri Light" panose="020F0302020204030204" pitchFamily="34" charset="0"/>
                <a:cs typeface="Calibri Light" panose="020F0302020204030204" pitchFamily="34" charset="0"/>
              </a:rPr>
              <a:t>answered him, ‘Simon, I have something to tell you.’</a:t>
            </a:r>
          </a:p>
          <a:p>
            <a:pPr algn="just"/>
            <a:r>
              <a:rPr lang="en-AU" sz="3800" spc="300" dirty="0">
                <a:solidFill>
                  <a:schemeClr val="bg1"/>
                </a:solidFill>
                <a:latin typeface="Calibri Light" panose="020F0302020204030204" pitchFamily="34" charset="0"/>
                <a:cs typeface="Calibri Light" panose="020F0302020204030204" pitchFamily="34" charset="0"/>
              </a:rPr>
              <a:t>‘Tell me, teacher,’ he said</a:t>
            </a:r>
            <a:r>
              <a:rPr lang="en-AU" sz="3800" spc="300" dirty="0" smtClean="0">
                <a:solidFill>
                  <a:schemeClr val="bg1"/>
                </a:solidFill>
                <a:latin typeface="Calibri Light" panose="020F0302020204030204" pitchFamily="34" charset="0"/>
                <a:cs typeface="Calibri Light" panose="020F0302020204030204" pitchFamily="34" charset="0"/>
              </a:rPr>
              <a:t>. ‘Two </a:t>
            </a:r>
            <a:r>
              <a:rPr lang="en-AU" sz="3800" spc="300" dirty="0">
                <a:solidFill>
                  <a:schemeClr val="bg1"/>
                </a:solidFill>
                <a:latin typeface="Calibri Light" panose="020F0302020204030204" pitchFamily="34" charset="0"/>
                <a:cs typeface="Calibri Light" panose="020F0302020204030204" pitchFamily="34" charset="0"/>
              </a:rPr>
              <a:t>people owed money to a certain money-lender. One owed him five hundred denarii</a:t>
            </a:r>
            <a:r>
              <a:rPr lang="en-AU" sz="3800" spc="300" dirty="0" smtClean="0">
                <a:solidFill>
                  <a:schemeClr val="bg1"/>
                </a:solidFill>
                <a:latin typeface="Calibri Light" panose="020F0302020204030204" pitchFamily="34" charset="0"/>
                <a:cs typeface="Calibri Light" panose="020F0302020204030204" pitchFamily="34" charset="0"/>
              </a:rPr>
              <a:t>,</a:t>
            </a:r>
            <a:r>
              <a:rPr lang="en-AU" sz="3800" spc="300" dirty="0">
                <a:solidFill>
                  <a:schemeClr val="bg1"/>
                </a:solidFill>
                <a:latin typeface="Calibri Light" panose="020F0302020204030204" pitchFamily="34" charset="0"/>
                <a:cs typeface="Calibri Light" panose="020F0302020204030204" pitchFamily="34" charset="0"/>
              </a:rPr>
              <a:t> and the other fifty. </a:t>
            </a:r>
            <a:endParaRPr lang="en-AU" sz="3800" b="0" i="0" spc="300" dirty="0">
              <a:solidFill>
                <a:schemeClr val="bg1"/>
              </a:solidFill>
              <a:effectLst/>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7204856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5003" y="103031"/>
            <a:ext cx="11359166" cy="6524863"/>
          </a:xfrm>
          <a:prstGeom prst="rect">
            <a:avLst/>
          </a:prstGeom>
        </p:spPr>
        <p:txBody>
          <a:bodyPr wrap="square">
            <a:spAutoFit/>
          </a:bodyPr>
          <a:lstStyle/>
          <a:p>
            <a:pPr algn="just"/>
            <a:r>
              <a:rPr lang="en-AU" sz="3800" spc="300" dirty="0" smtClean="0">
                <a:solidFill>
                  <a:schemeClr val="bg1"/>
                </a:solidFill>
                <a:latin typeface="Calibri Light" panose="020F0302020204030204" pitchFamily="34" charset="0"/>
                <a:cs typeface="Calibri Light" panose="020F0302020204030204" pitchFamily="34" charset="0"/>
              </a:rPr>
              <a:t>Neither </a:t>
            </a:r>
            <a:r>
              <a:rPr lang="en-AU" sz="3800" spc="300" dirty="0">
                <a:solidFill>
                  <a:schemeClr val="bg1"/>
                </a:solidFill>
                <a:latin typeface="Calibri Light" panose="020F0302020204030204" pitchFamily="34" charset="0"/>
                <a:cs typeface="Calibri Light" panose="020F0302020204030204" pitchFamily="34" charset="0"/>
              </a:rPr>
              <a:t>of them had the money to pay him back, so he forgave the debts of both. Now which of them will love him more?’</a:t>
            </a:r>
          </a:p>
          <a:p>
            <a:pPr algn="just"/>
            <a:r>
              <a:rPr lang="en-AU" sz="3800" spc="300" dirty="0" smtClean="0">
                <a:solidFill>
                  <a:schemeClr val="bg1"/>
                </a:solidFill>
                <a:latin typeface="Calibri Light" panose="020F0302020204030204" pitchFamily="34" charset="0"/>
                <a:cs typeface="Calibri Light" panose="020F0302020204030204" pitchFamily="34" charset="0"/>
              </a:rPr>
              <a:t>Simon </a:t>
            </a:r>
            <a:r>
              <a:rPr lang="en-AU" sz="3800" spc="300" dirty="0">
                <a:solidFill>
                  <a:schemeClr val="bg1"/>
                </a:solidFill>
                <a:latin typeface="Calibri Light" panose="020F0302020204030204" pitchFamily="34" charset="0"/>
                <a:cs typeface="Calibri Light" panose="020F0302020204030204" pitchFamily="34" charset="0"/>
              </a:rPr>
              <a:t>replied, ‘I suppose the one who had the bigger debt forgiven.’</a:t>
            </a:r>
          </a:p>
          <a:p>
            <a:pPr algn="just"/>
            <a:r>
              <a:rPr lang="en-AU" sz="3800" spc="300" dirty="0">
                <a:solidFill>
                  <a:schemeClr val="bg1"/>
                </a:solidFill>
                <a:latin typeface="Calibri Light" panose="020F0302020204030204" pitchFamily="34" charset="0"/>
                <a:cs typeface="Calibri Light" panose="020F0302020204030204" pitchFamily="34" charset="0"/>
              </a:rPr>
              <a:t>‘You have judged correctly,’ Jesus said.</a:t>
            </a:r>
          </a:p>
          <a:p>
            <a:pPr algn="just"/>
            <a:r>
              <a:rPr lang="en-AU" sz="3800" spc="300" dirty="0" smtClean="0">
                <a:solidFill>
                  <a:schemeClr val="bg1"/>
                </a:solidFill>
                <a:latin typeface="Calibri Light" panose="020F0302020204030204" pitchFamily="34" charset="0"/>
                <a:cs typeface="Calibri Light" panose="020F0302020204030204" pitchFamily="34" charset="0"/>
              </a:rPr>
              <a:t>Then </a:t>
            </a:r>
            <a:r>
              <a:rPr lang="en-AU" sz="3800" spc="300" dirty="0">
                <a:solidFill>
                  <a:schemeClr val="bg1"/>
                </a:solidFill>
                <a:latin typeface="Calibri Light" panose="020F0302020204030204" pitchFamily="34" charset="0"/>
                <a:cs typeface="Calibri Light" panose="020F0302020204030204" pitchFamily="34" charset="0"/>
              </a:rPr>
              <a:t>he turned towards the woman and said to Simon, ‘Do you see this woman? I came into your house. You did not give me any water for my feet, but she wet my feet with her tears and wiped them with her hair. </a:t>
            </a:r>
            <a:endParaRPr lang="en-AU" sz="3800" b="0" i="0" spc="300" dirty="0">
              <a:solidFill>
                <a:schemeClr val="bg1"/>
              </a:solidFill>
              <a:effectLst/>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1803998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2124" y="296214"/>
            <a:ext cx="11359166" cy="6017032"/>
          </a:xfrm>
          <a:prstGeom prst="rect">
            <a:avLst/>
          </a:prstGeom>
        </p:spPr>
        <p:txBody>
          <a:bodyPr wrap="square">
            <a:spAutoFit/>
          </a:bodyPr>
          <a:lstStyle/>
          <a:p>
            <a:pPr algn="just"/>
            <a:r>
              <a:rPr lang="en-AU" sz="3800" spc="300" dirty="0" smtClean="0">
                <a:solidFill>
                  <a:schemeClr val="bg1"/>
                </a:solidFill>
                <a:latin typeface="Calibri Light" panose="020F0302020204030204" pitchFamily="34" charset="0"/>
                <a:cs typeface="Calibri Light" panose="020F0302020204030204" pitchFamily="34" charset="0"/>
              </a:rPr>
              <a:t>You </a:t>
            </a:r>
            <a:r>
              <a:rPr lang="en-AU" sz="3800" spc="300" dirty="0">
                <a:solidFill>
                  <a:schemeClr val="bg1"/>
                </a:solidFill>
                <a:latin typeface="Calibri Light" panose="020F0302020204030204" pitchFamily="34" charset="0"/>
                <a:cs typeface="Calibri Light" panose="020F0302020204030204" pitchFamily="34" charset="0"/>
              </a:rPr>
              <a:t>did not give me a kiss, but this woman, from the time I entered, has not stopped kissing my feet. </a:t>
            </a:r>
            <a:r>
              <a:rPr lang="en-AU" sz="3800" spc="300" dirty="0" smtClean="0">
                <a:solidFill>
                  <a:schemeClr val="bg1"/>
                </a:solidFill>
                <a:latin typeface="Calibri Light" panose="020F0302020204030204" pitchFamily="34" charset="0"/>
                <a:cs typeface="Calibri Light" panose="020F0302020204030204" pitchFamily="34" charset="0"/>
              </a:rPr>
              <a:t>You </a:t>
            </a:r>
            <a:r>
              <a:rPr lang="en-AU" sz="3800" spc="300" dirty="0">
                <a:solidFill>
                  <a:schemeClr val="bg1"/>
                </a:solidFill>
                <a:latin typeface="Calibri Light" panose="020F0302020204030204" pitchFamily="34" charset="0"/>
                <a:cs typeface="Calibri Light" panose="020F0302020204030204" pitchFamily="34" charset="0"/>
              </a:rPr>
              <a:t>did not put oil on my head, but she has poured perfume on my feet. </a:t>
            </a:r>
            <a:r>
              <a:rPr lang="en-AU" sz="3800" spc="300" dirty="0" smtClean="0">
                <a:solidFill>
                  <a:schemeClr val="bg1"/>
                </a:solidFill>
                <a:latin typeface="Calibri Light" panose="020F0302020204030204" pitchFamily="34" charset="0"/>
                <a:cs typeface="Calibri Light" panose="020F0302020204030204" pitchFamily="34" charset="0"/>
              </a:rPr>
              <a:t>Therefore</a:t>
            </a:r>
            <a:r>
              <a:rPr lang="en-AU" sz="3800" spc="300" dirty="0">
                <a:solidFill>
                  <a:schemeClr val="bg1"/>
                </a:solidFill>
                <a:latin typeface="Calibri Light" panose="020F0302020204030204" pitchFamily="34" charset="0"/>
                <a:cs typeface="Calibri Light" panose="020F0302020204030204" pitchFamily="34" charset="0"/>
              </a:rPr>
              <a:t>, I tell you, her many sins have been forgiven – as her great love has shown. But whoever has been forgiven little loves little</a:t>
            </a:r>
            <a:r>
              <a:rPr lang="en-AU" sz="3800" spc="300" dirty="0" smtClean="0">
                <a:solidFill>
                  <a:schemeClr val="bg1"/>
                </a:solidFill>
                <a:latin typeface="Calibri Light" panose="020F0302020204030204" pitchFamily="34" charset="0"/>
                <a:cs typeface="Calibri Light" panose="020F0302020204030204" pitchFamily="34" charset="0"/>
              </a:rPr>
              <a:t>.’ </a:t>
            </a:r>
          </a:p>
          <a:p>
            <a:pPr algn="just"/>
            <a:endParaRPr lang="en-AU" sz="1100" spc="300" dirty="0" smtClean="0">
              <a:solidFill>
                <a:schemeClr val="bg1"/>
              </a:solidFill>
              <a:latin typeface="Calibri Light" panose="020F0302020204030204" pitchFamily="34" charset="0"/>
              <a:cs typeface="Calibri Light" panose="020F0302020204030204" pitchFamily="34" charset="0"/>
            </a:endParaRPr>
          </a:p>
          <a:p>
            <a:pPr algn="just"/>
            <a:r>
              <a:rPr lang="en-AU" sz="4000" spc="300" dirty="0" smtClean="0">
                <a:solidFill>
                  <a:schemeClr val="bg1"/>
                </a:solidFill>
                <a:latin typeface="Calibri Light" panose="020F0302020204030204" pitchFamily="34" charset="0"/>
                <a:cs typeface="Calibri Light" panose="020F0302020204030204" pitchFamily="34" charset="0"/>
              </a:rPr>
              <a:t>Then </a:t>
            </a:r>
            <a:r>
              <a:rPr lang="en-AU" sz="4000" spc="300" dirty="0">
                <a:solidFill>
                  <a:schemeClr val="bg1"/>
                </a:solidFill>
                <a:latin typeface="Calibri Light" panose="020F0302020204030204" pitchFamily="34" charset="0"/>
                <a:cs typeface="Calibri Light" panose="020F0302020204030204" pitchFamily="34" charset="0"/>
              </a:rPr>
              <a:t>Jesus said to her, ‘Your sins are forgiven.’</a:t>
            </a:r>
            <a:r>
              <a:rPr lang="en-AU" sz="3800" spc="300" dirty="0" smtClean="0">
                <a:solidFill>
                  <a:schemeClr val="bg1"/>
                </a:solidFill>
                <a:latin typeface="Calibri Light" panose="020F0302020204030204" pitchFamily="34" charset="0"/>
                <a:cs typeface="Calibri Light" panose="020F0302020204030204" pitchFamily="34" charset="0"/>
              </a:rPr>
              <a:t> </a:t>
            </a:r>
            <a:r>
              <a:rPr lang="en-AU" sz="2800" spc="300" dirty="0" smtClean="0">
                <a:solidFill>
                  <a:schemeClr val="bg1"/>
                </a:solidFill>
                <a:latin typeface="Calibri Light" panose="020F0302020204030204" pitchFamily="34" charset="0"/>
                <a:cs typeface="Calibri Light" panose="020F0302020204030204" pitchFamily="34" charset="0"/>
              </a:rPr>
              <a:t>  </a:t>
            </a:r>
          </a:p>
          <a:p>
            <a:pPr algn="just"/>
            <a:r>
              <a:rPr lang="en-AU" sz="2800" b="0" i="0" spc="300" dirty="0">
                <a:solidFill>
                  <a:schemeClr val="bg1"/>
                </a:solidFill>
                <a:effectLst/>
                <a:latin typeface="Calibri Light" panose="020F0302020204030204" pitchFamily="34" charset="0"/>
                <a:cs typeface="Calibri Light" panose="020F0302020204030204" pitchFamily="34" charset="0"/>
              </a:rPr>
              <a:t> </a:t>
            </a:r>
            <a:r>
              <a:rPr lang="en-AU" sz="2800" b="0" i="0" spc="300" dirty="0" smtClean="0">
                <a:solidFill>
                  <a:schemeClr val="bg1"/>
                </a:solidFill>
                <a:effectLst/>
                <a:latin typeface="Calibri Light" panose="020F0302020204030204" pitchFamily="34" charset="0"/>
                <a:cs typeface="Calibri Light" panose="020F0302020204030204" pitchFamily="34" charset="0"/>
              </a:rPr>
              <a:t>                                                                                   Luke 7</a:t>
            </a:r>
            <a:endParaRPr lang="en-AU" sz="3800" b="0" i="0" spc="300" dirty="0">
              <a:solidFill>
                <a:schemeClr val="bg1"/>
              </a:solidFill>
              <a:effectLst/>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7298260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8120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38928" y="1030596"/>
            <a:ext cx="6737469" cy="4730810"/>
          </a:xfrm>
        </p:spPr>
        <p:txBody>
          <a:bodyPr>
            <a:normAutofit fontScale="85000" lnSpcReduction="20000"/>
          </a:bodyPr>
          <a:lstStyle/>
          <a:p>
            <a:pPr algn="r"/>
            <a:r>
              <a:rPr lang="en-AU" sz="4900" spc="600" dirty="0" smtClean="0">
                <a:solidFill>
                  <a:schemeClr val="bg1"/>
                </a:solidFill>
                <a:latin typeface="Calibri Light" panose="020F0302020204030204" pitchFamily="34" charset="0"/>
                <a:cs typeface="Calibri Light" panose="020F0302020204030204" pitchFamily="34" charset="0"/>
              </a:rPr>
              <a:t>The </a:t>
            </a:r>
            <a:r>
              <a:rPr lang="en-AU" sz="4900" spc="600" dirty="0">
                <a:solidFill>
                  <a:schemeClr val="bg1"/>
                </a:solidFill>
                <a:latin typeface="Calibri Light" panose="020F0302020204030204" pitchFamily="34" charset="0"/>
                <a:cs typeface="Calibri Light" panose="020F0302020204030204" pitchFamily="34" charset="0"/>
              </a:rPr>
              <a:t>Pharisee has never come to terms with the depths of his own heart, and so doesn’t appreciate God’s generous love when it sits in person at his own </a:t>
            </a:r>
            <a:r>
              <a:rPr lang="en-AU" sz="4900" spc="600" dirty="0" smtClean="0">
                <a:solidFill>
                  <a:schemeClr val="bg1"/>
                </a:solidFill>
                <a:latin typeface="Calibri Light" panose="020F0302020204030204" pitchFamily="34" charset="0"/>
                <a:cs typeface="Calibri Light" panose="020F0302020204030204" pitchFamily="34" charset="0"/>
              </a:rPr>
              <a:t>table </a:t>
            </a:r>
          </a:p>
          <a:p>
            <a:pPr algn="r"/>
            <a:r>
              <a:rPr lang="en-AU" spc="600" dirty="0">
                <a:solidFill>
                  <a:schemeClr val="bg1"/>
                </a:solidFill>
                <a:latin typeface="Calibri Light" panose="020F0302020204030204" pitchFamily="34" charset="0"/>
                <a:cs typeface="Calibri Light" panose="020F0302020204030204" pitchFamily="34" charset="0"/>
              </a:rPr>
              <a:t>	</a:t>
            </a:r>
            <a:r>
              <a:rPr lang="en-AU" spc="600" dirty="0" smtClean="0">
                <a:solidFill>
                  <a:schemeClr val="bg1"/>
                </a:solidFill>
                <a:latin typeface="Calibri Light" panose="020F0302020204030204" pitchFamily="34" charset="0"/>
                <a:cs typeface="Calibri Light" panose="020F0302020204030204" pitchFamily="34" charset="0"/>
              </a:rPr>
              <a:t>						  </a:t>
            </a:r>
            <a:r>
              <a:rPr lang="en-AU" sz="900" spc="600" dirty="0" smtClean="0">
                <a:solidFill>
                  <a:schemeClr val="bg1"/>
                </a:solidFill>
                <a:latin typeface="Calibri Light" panose="020F0302020204030204" pitchFamily="34" charset="0"/>
                <a:cs typeface="Calibri Light" panose="020F0302020204030204" pitchFamily="34" charset="0"/>
              </a:rPr>
              <a:t>                      </a:t>
            </a:r>
            <a:r>
              <a:rPr lang="en-AU" sz="3000" spc="600" dirty="0" smtClean="0">
                <a:solidFill>
                  <a:schemeClr val="bg1"/>
                </a:solidFill>
                <a:latin typeface="Calibri Light" panose="020F0302020204030204" pitchFamily="34" charset="0"/>
                <a:cs typeface="Calibri Light" panose="020F0302020204030204" pitchFamily="34" charset="0"/>
              </a:rPr>
              <a:t>NT Wright</a:t>
            </a:r>
            <a:endParaRPr lang="en-AU" sz="3000" spc="600" dirty="0">
              <a:solidFill>
                <a:schemeClr val="bg1"/>
              </a:solidFill>
              <a:latin typeface="Calibri Light" panose="020F0302020204030204" pitchFamily="34" charset="0"/>
              <a:cs typeface="Calibri Light" panose="020F0302020204030204" pitchFamily="34" charset="0"/>
            </a:endParaRPr>
          </a:p>
        </p:txBody>
      </p:sp>
      <p:pic>
        <p:nvPicPr>
          <p:cNvPr id="2" name="Picture 1"/>
          <p:cNvPicPr>
            <a:picLocks noChangeAspect="1"/>
          </p:cNvPicPr>
          <p:nvPr/>
        </p:nvPicPr>
        <p:blipFill rotWithShape="1">
          <a:blip r:embed="rId2"/>
          <a:srcRect l="28483" r="20066"/>
          <a:stretch/>
        </p:blipFill>
        <p:spPr>
          <a:xfrm>
            <a:off x="70857" y="858130"/>
            <a:ext cx="4642812" cy="5075742"/>
          </a:xfrm>
          <a:prstGeom prst="rect">
            <a:avLst/>
          </a:prstGeom>
        </p:spPr>
      </p:pic>
    </p:spTree>
    <p:extLst>
      <p:ext uri="{BB962C8B-B14F-4D97-AF65-F5344CB8AC3E}">
        <p14:creationId xmlns:p14="http://schemas.microsoft.com/office/powerpoint/2010/main" val="3304437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684834" y="267511"/>
            <a:ext cx="9299642" cy="6322978"/>
          </a:xfrm>
        </p:spPr>
        <p:txBody>
          <a:bodyPr>
            <a:normAutofit lnSpcReduction="10000"/>
          </a:bodyPr>
          <a:lstStyle/>
          <a:p>
            <a:pPr algn="just"/>
            <a:r>
              <a:rPr lang="en-AU" sz="4000" spc="300" dirty="0">
                <a:solidFill>
                  <a:schemeClr val="bg1"/>
                </a:solidFill>
                <a:latin typeface="Calibri Light" panose="020F0302020204030204" pitchFamily="34" charset="0"/>
                <a:cs typeface="Calibri Light" panose="020F0302020204030204" pitchFamily="34" charset="0"/>
              </a:rPr>
              <a:t>Very rarely will anyone die for a righteous person, though for a good person someone might possibly dare to die. </a:t>
            </a:r>
            <a:r>
              <a:rPr lang="en-AU" sz="4000" spc="300" dirty="0" smtClean="0">
                <a:solidFill>
                  <a:schemeClr val="bg1"/>
                </a:solidFill>
                <a:latin typeface="Calibri Light" panose="020F0302020204030204" pitchFamily="34" charset="0"/>
                <a:cs typeface="Calibri Light" panose="020F0302020204030204" pitchFamily="34" charset="0"/>
              </a:rPr>
              <a:t>But </a:t>
            </a:r>
            <a:r>
              <a:rPr lang="en-AU" sz="4000" spc="300" dirty="0">
                <a:solidFill>
                  <a:schemeClr val="bg1"/>
                </a:solidFill>
                <a:latin typeface="Calibri Light" panose="020F0302020204030204" pitchFamily="34" charset="0"/>
                <a:cs typeface="Calibri Light" panose="020F0302020204030204" pitchFamily="34" charset="0"/>
              </a:rPr>
              <a:t>God demonstrates his own love for us in this: while we were still sinners, Christ died for us.</a:t>
            </a:r>
            <a:endParaRPr lang="en-AU" sz="4000" spc="300" dirty="0" smtClean="0">
              <a:solidFill>
                <a:schemeClr val="bg1"/>
              </a:solidFill>
              <a:latin typeface="Calibri Light" panose="020F0302020204030204" pitchFamily="34" charset="0"/>
              <a:cs typeface="Calibri Light" panose="020F0302020204030204" pitchFamily="34" charset="0"/>
            </a:endParaRPr>
          </a:p>
          <a:p>
            <a:pPr algn="r"/>
            <a:r>
              <a:rPr lang="en-AU" spc="600" dirty="0">
                <a:solidFill>
                  <a:schemeClr val="bg1"/>
                </a:solidFill>
                <a:latin typeface="Calibri Light" panose="020F0302020204030204" pitchFamily="34" charset="0"/>
                <a:cs typeface="Calibri Light" panose="020F0302020204030204" pitchFamily="34" charset="0"/>
              </a:rPr>
              <a:t>	</a:t>
            </a:r>
            <a:r>
              <a:rPr lang="en-AU" spc="600" dirty="0" smtClean="0">
                <a:solidFill>
                  <a:schemeClr val="bg1"/>
                </a:solidFill>
                <a:latin typeface="Calibri Light" panose="020F0302020204030204" pitchFamily="34" charset="0"/>
                <a:cs typeface="Calibri Light" panose="020F0302020204030204" pitchFamily="34" charset="0"/>
              </a:rPr>
              <a:t>			</a:t>
            </a:r>
            <a:r>
              <a:rPr lang="en-AU" sz="2800" spc="600" dirty="0" smtClean="0">
                <a:solidFill>
                  <a:schemeClr val="bg1"/>
                </a:solidFill>
                <a:latin typeface="Calibri Light" panose="020F0302020204030204" pitchFamily="34" charset="0"/>
                <a:cs typeface="Calibri Light" panose="020F0302020204030204" pitchFamily="34" charset="0"/>
              </a:rPr>
              <a:t>                Romans 5:7-8</a:t>
            </a:r>
          </a:p>
          <a:p>
            <a:pPr algn="r"/>
            <a:endParaRPr lang="en-AU" sz="2800" spc="600" dirty="0" smtClean="0">
              <a:solidFill>
                <a:schemeClr val="bg1"/>
              </a:solidFill>
              <a:latin typeface="Calibri Light" panose="020F0302020204030204" pitchFamily="34" charset="0"/>
              <a:cs typeface="Calibri Light" panose="020F0302020204030204" pitchFamily="34" charset="0"/>
            </a:endParaRPr>
          </a:p>
          <a:p>
            <a:pPr algn="just"/>
            <a:r>
              <a:rPr lang="en-AU" sz="4000" spc="300" dirty="0">
                <a:solidFill>
                  <a:schemeClr val="bg1"/>
                </a:solidFill>
                <a:latin typeface="Calibri Light" panose="020F0302020204030204" pitchFamily="34" charset="0"/>
                <a:cs typeface="Calibri Light" panose="020F0302020204030204" pitchFamily="34" charset="0"/>
              </a:rPr>
              <a:t>This is love: not that we loved God, but that he loved us and sent his Son as an atoning sacrifice for our sins.</a:t>
            </a:r>
            <a:endParaRPr lang="en-AU" sz="4000" spc="300" dirty="0" smtClean="0">
              <a:solidFill>
                <a:schemeClr val="bg1"/>
              </a:solidFill>
              <a:latin typeface="Calibri Light" panose="020F0302020204030204" pitchFamily="34" charset="0"/>
              <a:cs typeface="Calibri Light" panose="020F0302020204030204" pitchFamily="34" charset="0"/>
            </a:endParaRPr>
          </a:p>
          <a:p>
            <a:pPr algn="r"/>
            <a:r>
              <a:rPr lang="en-AU" sz="2800" spc="600" dirty="0" smtClean="0">
                <a:solidFill>
                  <a:schemeClr val="bg1"/>
                </a:solidFill>
                <a:latin typeface="Calibri Light" panose="020F0302020204030204" pitchFamily="34" charset="0"/>
                <a:cs typeface="Calibri Light" panose="020F0302020204030204" pitchFamily="34" charset="0"/>
              </a:rPr>
              <a:t>1 John 4:10</a:t>
            </a:r>
            <a:endParaRPr lang="en-AU" sz="2800" spc="600" dirty="0">
              <a:solidFill>
                <a:schemeClr val="bg1"/>
              </a:solidFill>
              <a:latin typeface="Calibri Light" panose="020F0302020204030204" pitchFamily="34" charset="0"/>
              <a:cs typeface="Calibri Light" panose="020F0302020204030204" pitchFamily="34" charset="0"/>
            </a:endParaRPr>
          </a:p>
        </p:txBody>
      </p:sp>
      <p:pic>
        <p:nvPicPr>
          <p:cNvPr id="4" name="Picture 3"/>
          <p:cNvPicPr>
            <a:picLocks noChangeAspect="1"/>
          </p:cNvPicPr>
          <p:nvPr/>
        </p:nvPicPr>
        <p:blipFill rotWithShape="1">
          <a:blip r:embed="rId2"/>
          <a:srcRect l="25647" r="24713"/>
          <a:stretch/>
        </p:blipFill>
        <p:spPr>
          <a:xfrm>
            <a:off x="0" y="0"/>
            <a:ext cx="2334638" cy="6858000"/>
          </a:xfrm>
          <a:prstGeom prst="rect">
            <a:avLst/>
          </a:prstGeom>
        </p:spPr>
      </p:pic>
    </p:spTree>
    <p:extLst>
      <p:ext uri="{BB962C8B-B14F-4D97-AF65-F5344CB8AC3E}">
        <p14:creationId xmlns:p14="http://schemas.microsoft.com/office/powerpoint/2010/main" val="3045722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948</TotalTime>
  <Words>254</Words>
  <Application>Microsoft Office PowerPoint</Application>
  <PresentationFormat>Widescreen</PresentationFormat>
  <Paragraphs>27</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dc:creator>
  <cp:lastModifiedBy>Kevin B</cp:lastModifiedBy>
  <cp:revision>22</cp:revision>
  <dcterms:created xsi:type="dcterms:W3CDTF">2018-03-21T00:24:55Z</dcterms:created>
  <dcterms:modified xsi:type="dcterms:W3CDTF">2018-03-24T22:34:34Z</dcterms:modified>
</cp:coreProperties>
</file>