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9" r:id="rId3"/>
    <p:sldId id="260" r:id="rId4"/>
    <p:sldId id="270" r:id="rId5"/>
    <p:sldId id="263" r:id="rId6"/>
    <p:sldId id="275" r:id="rId7"/>
    <p:sldId id="276" r:id="rId8"/>
    <p:sldId id="271" r:id="rId9"/>
    <p:sldId id="273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992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935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306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843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486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149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024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22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077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429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506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4E7FE-BF47-484C-9DD7-833B02ECE895}" type="datetimeFigureOut">
              <a:rPr lang="en-AU" smtClean="0"/>
              <a:t>8/04/2018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4B346-964E-4F93-8BCC-1EA35AA4D0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053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5459" y="2124710"/>
            <a:ext cx="1097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200" i="1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Crazy Love!</a:t>
            </a:r>
          </a:p>
          <a:p>
            <a:pPr algn="ctr"/>
            <a:endParaRPr lang="en-AU" altLang="zh-CN" sz="900" spc="600" dirty="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ctr"/>
            <a:endParaRPr lang="en-AU" altLang="zh-CN" sz="900" spc="600" dirty="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736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0"/>
            <a:ext cx="1097280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045707"/>
            <a:ext cx="1219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Love so amazing, so divine</a:t>
            </a:r>
          </a:p>
          <a:p>
            <a:pPr algn="ctr"/>
            <a:r>
              <a:rPr lang="en-AU" sz="5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demands my life, </a:t>
            </a:r>
          </a:p>
          <a:p>
            <a:pPr algn="ctr"/>
            <a:r>
              <a:rPr lang="en-AU" sz="5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my soul, my all.</a:t>
            </a:r>
          </a:p>
        </p:txBody>
      </p:sp>
    </p:spTree>
    <p:extLst>
      <p:ext uri="{BB962C8B-B14F-4D97-AF65-F5344CB8AC3E}">
        <p14:creationId xmlns:p14="http://schemas.microsoft.com/office/powerpoint/2010/main" val="170892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706" y="237725"/>
            <a:ext cx="10194587" cy="65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9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5458" y="473778"/>
            <a:ext cx="10972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God so loved the world that he gave his one and only Son …</a:t>
            </a:r>
          </a:p>
          <a:p>
            <a:pPr algn="ctr"/>
            <a:endParaRPr lang="en-AU" altLang="zh-CN" sz="900" spc="600" dirty="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ctr"/>
            <a:endParaRPr lang="en-AU" altLang="zh-CN" sz="900" spc="600" dirty="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1995" y="1913717"/>
            <a:ext cx="109727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God demonstrates his own love for us in this: While we were still sinners, Christ died for us</a:t>
            </a:r>
            <a:r>
              <a:rPr lang="en-AU" sz="4000" i="1" spc="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11993" y="4103380"/>
            <a:ext cx="109728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This is love: not that we loved God, but that he loved us and sent his Son as an atoning sacrifice for our sins.</a:t>
            </a:r>
            <a:r>
              <a:rPr lang="en-AU" sz="39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8349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745" y="674620"/>
            <a:ext cx="6804822" cy="567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4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004" y="548658"/>
            <a:ext cx="7470843" cy="592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3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9A5C7-F811-4083-9BFA-85BE37ABA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4CEA6-5DD6-4EFB-8F4D-9FDA4702D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2702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004" y="548658"/>
            <a:ext cx="7470843" cy="592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6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027" y="575064"/>
            <a:ext cx="116959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God Loves Us …</a:t>
            </a:r>
          </a:p>
          <a:p>
            <a:endParaRPr lang="en-AU" sz="40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en-AU" sz="48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Jesus Died for Us …</a:t>
            </a:r>
          </a:p>
          <a:p>
            <a:endParaRPr lang="en-AU" sz="40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</a:t>
            </a:r>
            <a:r>
              <a:rPr lang="en-AU" sz="48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Forgiven and Reconciled …</a:t>
            </a:r>
          </a:p>
          <a:p>
            <a:endParaRPr lang="en-AU" sz="40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	</a:t>
            </a:r>
            <a:r>
              <a:rPr lang="en-AU" sz="48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Love One Another …</a:t>
            </a:r>
          </a:p>
        </p:txBody>
      </p:sp>
    </p:spTree>
    <p:extLst>
      <p:ext uri="{BB962C8B-B14F-4D97-AF65-F5344CB8AC3E}">
        <p14:creationId xmlns:p14="http://schemas.microsoft.com/office/powerpoint/2010/main" val="209283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59" y="80963"/>
            <a:ext cx="109728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989" y="460343"/>
            <a:ext cx="120785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Christ loves us…</a:t>
            </a:r>
          </a:p>
          <a:p>
            <a:endParaRPr lang="en-AU" sz="40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en-AU" sz="4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 Died for Us …</a:t>
            </a:r>
          </a:p>
          <a:p>
            <a:endParaRPr lang="en-AU" sz="40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</a:t>
            </a:r>
            <a:r>
              <a:rPr lang="en-AU" sz="4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Christ There is New Life…</a:t>
            </a:r>
          </a:p>
          <a:p>
            <a:endParaRPr lang="en-AU" sz="4400" spc="6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sz="40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	</a:t>
            </a:r>
            <a:r>
              <a:rPr lang="en-AU" sz="4400" spc="6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 Can Only Love Him Back…</a:t>
            </a:r>
          </a:p>
        </p:txBody>
      </p:sp>
    </p:spTree>
    <p:extLst>
      <p:ext uri="{BB962C8B-B14F-4D97-AF65-F5344CB8AC3E}">
        <p14:creationId xmlns:p14="http://schemas.microsoft.com/office/powerpoint/2010/main" val="310034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90</Words>
  <Application>Microsoft Office PowerPoint</Application>
  <PresentationFormat>Widescreen</PresentationFormat>
  <Paragraphs>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 Unicode MS</vt:lpstr>
      <vt:lpstr>SimSun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B</dc:creator>
  <cp:lastModifiedBy>English</cp:lastModifiedBy>
  <cp:revision>43</cp:revision>
  <dcterms:created xsi:type="dcterms:W3CDTF">2018-03-06T05:46:39Z</dcterms:created>
  <dcterms:modified xsi:type="dcterms:W3CDTF">2018-04-08T01:12:44Z</dcterms:modified>
</cp:coreProperties>
</file>