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709"/>
  </p:normalViewPr>
  <p:slideViewPr>
    <p:cSldViewPr snapToGrid="0" snapToObjects="1">
      <p:cViewPr varScale="1">
        <p:scale>
          <a:sx n="97" d="100"/>
          <a:sy n="97" d="100"/>
        </p:scale>
        <p:origin x="6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5D41D0-28C6-1E4C-85BD-B6C8DBF99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867" y="1303867"/>
            <a:ext cx="8263465" cy="433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09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A8A5DE-B0B7-DD44-9ACC-63A9DFAFD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012" y="999066"/>
            <a:ext cx="8860367" cy="4978400"/>
          </a:xfrm>
          <a:prstGeom prst="rect">
            <a:avLst/>
          </a:prstGeom>
          <a:ln w="381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255891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94E8AC-EFD7-8C4F-A41C-877A39B45250}"/>
              </a:ext>
            </a:extLst>
          </p:cNvPr>
          <p:cNvSpPr txBox="1"/>
          <p:nvPr/>
        </p:nvSpPr>
        <p:spPr>
          <a:xfrm>
            <a:off x="371060" y="1113182"/>
            <a:ext cx="1165838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/>
              <a:t>What is the ONE challenge in </a:t>
            </a:r>
          </a:p>
          <a:p>
            <a:r>
              <a:rPr lang="en-US" sz="6600" b="1" dirty="0"/>
              <a:t>your life today that  you need to </a:t>
            </a:r>
          </a:p>
          <a:p>
            <a:r>
              <a:rPr lang="en-US" sz="6600" b="1" dirty="0"/>
              <a:t>give to God and trust Him ?</a:t>
            </a:r>
          </a:p>
        </p:txBody>
      </p:sp>
    </p:spTree>
    <p:extLst>
      <p:ext uri="{BB962C8B-B14F-4D97-AF65-F5344CB8AC3E}">
        <p14:creationId xmlns:p14="http://schemas.microsoft.com/office/powerpoint/2010/main" val="2776376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99A51-6A2F-2C42-9737-118A6B0E04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/>
              <a:t>The Doctrine of providence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601BA1-65E8-0F46-9C89-1448D8EBBF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/>
            <a:r>
              <a:rPr lang="en-US" sz="3600" b="1" dirty="0"/>
              <a:t>TRUSTING GOD WHEN THERE’S NO LIGHT AT THE END OF YOUR TUNNEL</a:t>
            </a:r>
          </a:p>
        </p:txBody>
      </p:sp>
    </p:spTree>
    <p:extLst>
      <p:ext uri="{BB962C8B-B14F-4D97-AF65-F5344CB8AC3E}">
        <p14:creationId xmlns:p14="http://schemas.microsoft.com/office/powerpoint/2010/main" val="398171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A1041D-74D9-7044-8856-80111F4C3B41}"/>
              </a:ext>
            </a:extLst>
          </p:cNvPr>
          <p:cNvSpPr txBox="1"/>
          <p:nvPr/>
        </p:nvSpPr>
        <p:spPr>
          <a:xfrm>
            <a:off x="1033670" y="304800"/>
            <a:ext cx="1078726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/>
              <a:t>“We know that ALL things work together for the good of those who love God – those whom he had called according to his plan.” </a:t>
            </a:r>
          </a:p>
          <a:p>
            <a:endParaRPr lang="en-US" sz="5400" b="1" dirty="0"/>
          </a:p>
          <a:p>
            <a:r>
              <a:rPr lang="en-US" sz="5400" b="1" dirty="0"/>
              <a:t>Romans 8:28</a:t>
            </a:r>
          </a:p>
        </p:txBody>
      </p:sp>
    </p:spTree>
    <p:extLst>
      <p:ext uri="{BB962C8B-B14F-4D97-AF65-F5344CB8AC3E}">
        <p14:creationId xmlns:p14="http://schemas.microsoft.com/office/powerpoint/2010/main" val="2904062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A1041D-74D9-7044-8856-80111F4C3B41}"/>
              </a:ext>
            </a:extLst>
          </p:cNvPr>
          <p:cNvSpPr txBox="1"/>
          <p:nvPr/>
        </p:nvSpPr>
        <p:spPr>
          <a:xfrm>
            <a:off x="1033670" y="304800"/>
            <a:ext cx="1078726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5400" b="1" dirty="0"/>
              <a:t>“The Doctrine of Providence means that God is controlling and guiding our lives so that everything that happens will fit his agenda to glorify Himself and bless us”. </a:t>
            </a:r>
          </a:p>
          <a:p>
            <a:endParaRPr lang="en-AU" sz="5400" b="1" dirty="0"/>
          </a:p>
          <a:p>
            <a:r>
              <a:rPr lang="en-AU" sz="5400" b="1" dirty="0"/>
              <a:t>John </a:t>
            </a:r>
            <a:r>
              <a:rPr lang="en-AU" sz="5400" b="1" dirty="0" err="1"/>
              <a:t>Soper</a:t>
            </a:r>
            <a:endParaRPr lang="en-AU" sz="5400" b="1" dirty="0"/>
          </a:p>
        </p:txBody>
      </p:sp>
    </p:spTree>
    <p:extLst>
      <p:ext uri="{BB962C8B-B14F-4D97-AF65-F5344CB8AC3E}">
        <p14:creationId xmlns:p14="http://schemas.microsoft.com/office/powerpoint/2010/main" val="3534551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9EB94-B365-804F-BA14-F0DDDB6C5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991" y="0"/>
            <a:ext cx="6164653" cy="1371600"/>
          </a:xfrm>
        </p:spPr>
        <p:txBody>
          <a:bodyPr>
            <a:normAutofit/>
          </a:bodyPr>
          <a:lstStyle/>
          <a:p>
            <a:r>
              <a:rPr lang="en-US" sz="4400" dirty="0"/>
              <a:t>providence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C7334F7-5AF0-584D-AA51-C41401FDF78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367" r="3367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5CA030-8F8A-FF4E-983D-10BE25213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27991" y="2256182"/>
            <a:ext cx="6748670" cy="3972340"/>
          </a:xfrm>
        </p:spPr>
        <p:txBody>
          <a:bodyPr>
            <a:normAutofit fontScale="77500" lnSpcReduction="20000"/>
          </a:bodyPr>
          <a:lstStyle/>
          <a:p>
            <a:r>
              <a:rPr lang="en-AU" sz="5700" b="1" dirty="0"/>
              <a:t>“Wherever I go in the world and there is a spiritual discussion the subject inevitably ends up about the sovereignty of God and the free-will of man”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013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6D6D53-B940-6845-91F6-C562CB3D9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136" y="609601"/>
            <a:ext cx="9718997" cy="565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91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A9BC6F0-5544-2644-A533-557F894C5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486" y="0"/>
            <a:ext cx="9147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717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932357-F2A8-2941-BB7A-3FBC6F32EADB}"/>
              </a:ext>
            </a:extLst>
          </p:cNvPr>
          <p:cNvSpPr txBox="1"/>
          <p:nvPr/>
        </p:nvSpPr>
        <p:spPr>
          <a:xfrm>
            <a:off x="625075" y="626533"/>
            <a:ext cx="10947869" cy="4124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/>
              <a:t>JOSEPH</a:t>
            </a:r>
          </a:p>
          <a:p>
            <a:endParaRPr lang="en-US" dirty="0"/>
          </a:p>
          <a:p>
            <a:endParaRPr lang="en-US" sz="4000" dirty="0"/>
          </a:p>
          <a:p>
            <a:r>
              <a:rPr lang="en-US" sz="4800" dirty="0"/>
              <a:t>”Even though you planned evil against me, </a:t>
            </a:r>
          </a:p>
          <a:p>
            <a:r>
              <a:rPr lang="en-US" sz="4800" dirty="0"/>
              <a:t>God planned good to come out of it.” </a:t>
            </a:r>
          </a:p>
          <a:p>
            <a:r>
              <a:rPr lang="en-US" sz="4800" dirty="0"/>
              <a:t>Gen 50:20</a:t>
            </a:r>
          </a:p>
        </p:txBody>
      </p:sp>
    </p:spTree>
    <p:extLst>
      <p:ext uri="{BB962C8B-B14F-4D97-AF65-F5344CB8AC3E}">
        <p14:creationId xmlns:p14="http://schemas.microsoft.com/office/powerpoint/2010/main" val="108767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529D93-F4B9-194C-B105-83D4EA59C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333" y="373154"/>
            <a:ext cx="8246533" cy="617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2035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165</TotalTime>
  <Words>148</Words>
  <Application>Microsoft Macintosh PowerPoint</Application>
  <PresentationFormat>Widescreen</PresentationFormat>
  <Paragraphs>19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Celestial</vt:lpstr>
      <vt:lpstr>PowerPoint Presentation</vt:lpstr>
      <vt:lpstr>The Doctrine of providence</vt:lpstr>
      <vt:lpstr>PowerPoint Presentation</vt:lpstr>
      <vt:lpstr>PowerPoint Presentation</vt:lpstr>
      <vt:lpstr>providence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Doctrine of providence</dc:title>
  <dc:creator>Roger lang</dc:creator>
  <cp:lastModifiedBy>Roger lang</cp:lastModifiedBy>
  <cp:revision>10</cp:revision>
  <dcterms:created xsi:type="dcterms:W3CDTF">2018-04-11T02:30:23Z</dcterms:created>
  <dcterms:modified xsi:type="dcterms:W3CDTF">2018-04-21T22:50:54Z</dcterms:modified>
</cp:coreProperties>
</file>