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1" r:id="rId4"/>
    <p:sldId id="262" r:id="rId5"/>
    <p:sldId id="263" r:id="rId6"/>
    <p:sldId id="260" r:id="rId7"/>
    <p:sldId id="265" r:id="rId8"/>
    <p:sldId id="264" r:id="rId9"/>
    <p:sldId id="266" r:id="rId10"/>
    <p:sldId id="258" r:id="rId11"/>
    <p:sldId id="268" r:id="rId12"/>
    <p:sldId id="267" r:id="rId13"/>
    <p:sldId id="270" r:id="rId14"/>
    <p:sldId id="271" r:id="rId15"/>
    <p:sldId id="272" r:id="rId16"/>
    <p:sldId id="273" r:id="rId17"/>
    <p:sldId id="269" r:id="rId18"/>
    <p:sldId id="274"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340" y="4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SG"/>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SG"/>
          </a:p>
        </p:txBody>
      </p:sp>
      <p:sp>
        <p:nvSpPr>
          <p:cNvPr id="4" name="Date Placeholder 3"/>
          <p:cNvSpPr>
            <a:spLocks noGrp="1"/>
          </p:cNvSpPr>
          <p:nvPr>
            <p:ph type="dt" sz="half" idx="10"/>
          </p:nvPr>
        </p:nvSpPr>
        <p:spPr/>
        <p:txBody>
          <a:bodyPr/>
          <a:lstStyle/>
          <a:p>
            <a:fld id="{30D583A5-005C-4132-9F3C-010FA59F5E62}" type="datetimeFigureOut">
              <a:rPr lang="en-SG" smtClean="0"/>
              <a:t>29/4/2018</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E59193C7-E6EE-4581-A85E-DD2E0EE65D38}" type="slidenum">
              <a:rPr lang="en-SG" smtClean="0"/>
              <a:t>‹#›</a:t>
            </a:fld>
            <a:endParaRPr lang="en-SG"/>
          </a:p>
        </p:txBody>
      </p:sp>
    </p:spTree>
    <p:extLst>
      <p:ext uri="{BB962C8B-B14F-4D97-AF65-F5344CB8AC3E}">
        <p14:creationId xmlns:p14="http://schemas.microsoft.com/office/powerpoint/2010/main" val="15951984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S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p:cNvSpPr>
            <a:spLocks noGrp="1"/>
          </p:cNvSpPr>
          <p:nvPr>
            <p:ph type="dt" sz="half" idx="10"/>
          </p:nvPr>
        </p:nvSpPr>
        <p:spPr/>
        <p:txBody>
          <a:bodyPr/>
          <a:lstStyle/>
          <a:p>
            <a:fld id="{30D583A5-005C-4132-9F3C-010FA59F5E62}" type="datetimeFigureOut">
              <a:rPr lang="en-SG" smtClean="0"/>
              <a:t>29/4/2018</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E59193C7-E6EE-4581-A85E-DD2E0EE65D38}" type="slidenum">
              <a:rPr lang="en-SG" smtClean="0"/>
              <a:t>‹#›</a:t>
            </a:fld>
            <a:endParaRPr lang="en-SG"/>
          </a:p>
        </p:txBody>
      </p:sp>
    </p:spTree>
    <p:extLst>
      <p:ext uri="{BB962C8B-B14F-4D97-AF65-F5344CB8AC3E}">
        <p14:creationId xmlns:p14="http://schemas.microsoft.com/office/powerpoint/2010/main" val="9556932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SG"/>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p:cNvSpPr>
            <a:spLocks noGrp="1"/>
          </p:cNvSpPr>
          <p:nvPr>
            <p:ph type="dt" sz="half" idx="10"/>
          </p:nvPr>
        </p:nvSpPr>
        <p:spPr/>
        <p:txBody>
          <a:bodyPr/>
          <a:lstStyle/>
          <a:p>
            <a:fld id="{30D583A5-005C-4132-9F3C-010FA59F5E62}" type="datetimeFigureOut">
              <a:rPr lang="en-SG" smtClean="0"/>
              <a:t>29/4/2018</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E59193C7-E6EE-4581-A85E-DD2E0EE65D38}" type="slidenum">
              <a:rPr lang="en-SG" smtClean="0"/>
              <a:t>‹#›</a:t>
            </a:fld>
            <a:endParaRPr lang="en-SG"/>
          </a:p>
        </p:txBody>
      </p:sp>
    </p:spTree>
    <p:extLst>
      <p:ext uri="{BB962C8B-B14F-4D97-AF65-F5344CB8AC3E}">
        <p14:creationId xmlns:p14="http://schemas.microsoft.com/office/powerpoint/2010/main" val="13308126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S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p:cNvSpPr>
            <a:spLocks noGrp="1"/>
          </p:cNvSpPr>
          <p:nvPr>
            <p:ph type="dt" sz="half" idx="10"/>
          </p:nvPr>
        </p:nvSpPr>
        <p:spPr/>
        <p:txBody>
          <a:bodyPr/>
          <a:lstStyle/>
          <a:p>
            <a:fld id="{30D583A5-005C-4132-9F3C-010FA59F5E62}" type="datetimeFigureOut">
              <a:rPr lang="en-SG" smtClean="0"/>
              <a:t>29/4/2018</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E59193C7-E6EE-4581-A85E-DD2E0EE65D38}" type="slidenum">
              <a:rPr lang="en-SG" smtClean="0"/>
              <a:t>‹#›</a:t>
            </a:fld>
            <a:endParaRPr lang="en-SG"/>
          </a:p>
        </p:txBody>
      </p:sp>
    </p:spTree>
    <p:extLst>
      <p:ext uri="{BB962C8B-B14F-4D97-AF65-F5344CB8AC3E}">
        <p14:creationId xmlns:p14="http://schemas.microsoft.com/office/powerpoint/2010/main" val="6145279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SG"/>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0D583A5-005C-4132-9F3C-010FA59F5E62}" type="datetimeFigureOut">
              <a:rPr lang="en-SG" smtClean="0"/>
              <a:t>29/4/2018</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E59193C7-E6EE-4581-A85E-DD2E0EE65D38}" type="slidenum">
              <a:rPr lang="en-SG" smtClean="0"/>
              <a:t>‹#›</a:t>
            </a:fld>
            <a:endParaRPr lang="en-SG"/>
          </a:p>
        </p:txBody>
      </p:sp>
    </p:spTree>
    <p:extLst>
      <p:ext uri="{BB962C8B-B14F-4D97-AF65-F5344CB8AC3E}">
        <p14:creationId xmlns:p14="http://schemas.microsoft.com/office/powerpoint/2010/main" val="29730011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SG"/>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p:cNvSpPr>
            <a:spLocks noGrp="1"/>
          </p:cNvSpPr>
          <p:nvPr>
            <p:ph type="dt" sz="half" idx="10"/>
          </p:nvPr>
        </p:nvSpPr>
        <p:spPr/>
        <p:txBody>
          <a:bodyPr/>
          <a:lstStyle/>
          <a:p>
            <a:fld id="{30D583A5-005C-4132-9F3C-010FA59F5E62}" type="datetimeFigureOut">
              <a:rPr lang="en-SG" smtClean="0"/>
              <a:t>29/4/2018</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E59193C7-E6EE-4581-A85E-DD2E0EE65D38}" type="slidenum">
              <a:rPr lang="en-SG" smtClean="0"/>
              <a:t>‹#›</a:t>
            </a:fld>
            <a:endParaRPr lang="en-SG"/>
          </a:p>
        </p:txBody>
      </p:sp>
    </p:spTree>
    <p:extLst>
      <p:ext uri="{BB962C8B-B14F-4D97-AF65-F5344CB8AC3E}">
        <p14:creationId xmlns:p14="http://schemas.microsoft.com/office/powerpoint/2010/main" val="42209028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SG"/>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p:cNvSpPr>
            <a:spLocks noGrp="1"/>
          </p:cNvSpPr>
          <p:nvPr>
            <p:ph type="dt" sz="half" idx="10"/>
          </p:nvPr>
        </p:nvSpPr>
        <p:spPr/>
        <p:txBody>
          <a:bodyPr/>
          <a:lstStyle/>
          <a:p>
            <a:fld id="{30D583A5-005C-4132-9F3C-010FA59F5E62}" type="datetimeFigureOut">
              <a:rPr lang="en-SG" smtClean="0"/>
              <a:t>29/4/2018</a:t>
            </a:fld>
            <a:endParaRPr lang="en-SG"/>
          </a:p>
        </p:txBody>
      </p:sp>
      <p:sp>
        <p:nvSpPr>
          <p:cNvPr id="8" name="Footer Placeholder 7"/>
          <p:cNvSpPr>
            <a:spLocks noGrp="1"/>
          </p:cNvSpPr>
          <p:nvPr>
            <p:ph type="ftr" sz="quarter" idx="11"/>
          </p:nvPr>
        </p:nvSpPr>
        <p:spPr/>
        <p:txBody>
          <a:bodyPr/>
          <a:lstStyle/>
          <a:p>
            <a:endParaRPr lang="en-SG"/>
          </a:p>
        </p:txBody>
      </p:sp>
      <p:sp>
        <p:nvSpPr>
          <p:cNvPr id="9" name="Slide Number Placeholder 8"/>
          <p:cNvSpPr>
            <a:spLocks noGrp="1"/>
          </p:cNvSpPr>
          <p:nvPr>
            <p:ph type="sldNum" sz="quarter" idx="12"/>
          </p:nvPr>
        </p:nvSpPr>
        <p:spPr/>
        <p:txBody>
          <a:bodyPr/>
          <a:lstStyle/>
          <a:p>
            <a:fld id="{E59193C7-E6EE-4581-A85E-DD2E0EE65D38}" type="slidenum">
              <a:rPr lang="en-SG" smtClean="0"/>
              <a:t>‹#›</a:t>
            </a:fld>
            <a:endParaRPr lang="en-SG"/>
          </a:p>
        </p:txBody>
      </p:sp>
    </p:spTree>
    <p:extLst>
      <p:ext uri="{BB962C8B-B14F-4D97-AF65-F5344CB8AC3E}">
        <p14:creationId xmlns:p14="http://schemas.microsoft.com/office/powerpoint/2010/main" val="27469719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SG"/>
          </a:p>
        </p:txBody>
      </p:sp>
      <p:sp>
        <p:nvSpPr>
          <p:cNvPr id="3" name="Date Placeholder 2"/>
          <p:cNvSpPr>
            <a:spLocks noGrp="1"/>
          </p:cNvSpPr>
          <p:nvPr>
            <p:ph type="dt" sz="half" idx="10"/>
          </p:nvPr>
        </p:nvSpPr>
        <p:spPr/>
        <p:txBody>
          <a:bodyPr/>
          <a:lstStyle/>
          <a:p>
            <a:fld id="{30D583A5-005C-4132-9F3C-010FA59F5E62}" type="datetimeFigureOut">
              <a:rPr lang="en-SG" smtClean="0"/>
              <a:t>29/4/2018</a:t>
            </a:fld>
            <a:endParaRPr lang="en-SG"/>
          </a:p>
        </p:txBody>
      </p:sp>
      <p:sp>
        <p:nvSpPr>
          <p:cNvPr id="4" name="Footer Placeholder 3"/>
          <p:cNvSpPr>
            <a:spLocks noGrp="1"/>
          </p:cNvSpPr>
          <p:nvPr>
            <p:ph type="ftr" sz="quarter" idx="11"/>
          </p:nvPr>
        </p:nvSpPr>
        <p:spPr/>
        <p:txBody>
          <a:bodyPr/>
          <a:lstStyle/>
          <a:p>
            <a:endParaRPr lang="en-SG"/>
          </a:p>
        </p:txBody>
      </p:sp>
      <p:sp>
        <p:nvSpPr>
          <p:cNvPr id="5" name="Slide Number Placeholder 4"/>
          <p:cNvSpPr>
            <a:spLocks noGrp="1"/>
          </p:cNvSpPr>
          <p:nvPr>
            <p:ph type="sldNum" sz="quarter" idx="12"/>
          </p:nvPr>
        </p:nvSpPr>
        <p:spPr/>
        <p:txBody>
          <a:bodyPr/>
          <a:lstStyle/>
          <a:p>
            <a:fld id="{E59193C7-E6EE-4581-A85E-DD2E0EE65D38}" type="slidenum">
              <a:rPr lang="en-SG" smtClean="0"/>
              <a:t>‹#›</a:t>
            </a:fld>
            <a:endParaRPr lang="en-SG"/>
          </a:p>
        </p:txBody>
      </p:sp>
    </p:spTree>
    <p:extLst>
      <p:ext uri="{BB962C8B-B14F-4D97-AF65-F5344CB8AC3E}">
        <p14:creationId xmlns:p14="http://schemas.microsoft.com/office/powerpoint/2010/main" val="3266002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D583A5-005C-4132-9F3C-010FA59F5E62}" type="datetimeFigureOut">
              <a:rPr lang="en-SG" smtClean="0"/>
              <a:t>29/4/2018</a:t>
            </a:fld>
            <a:endParaRPr lang="en-SG"/>
          </a:p>
        </p:txBody>
      </p:sp>
      <p:sp>
        <p:nvSpPr>
          <p:cNvPr id="3" name="Footer Placeholder 2"/>
          <p:cNvSpPr>
            <a:spLocks noGrp="1"/>
          </p:cNvSpPr>
          <p:nvPr>
            <p:ph type="ftr" sz="quarter" idx="11"/>
          </p:nvPr>
        </p:nvSpPr>
        <p:spPr/>
        <p:txBody>
          <a:bodyPr/>
          <a:lstStyle/>
          <a:p>
            <a:endParaRPr lang="en-SG"/>
          </a:p>
        </p:txBody>
      </p:sp>
      <p:sp>
        <p:nvSpPr>
          <p:cNvPr id="4" name="Slide Number Placeholder 3"/>
          <p:cNvSpPr>
            <a:spLocks noGrp="1"/>
          </p:cNvSpPr>
          <p:nvPr>
            <p:ph type="sldNum" sz="quarter" idx="12"/>
          </p:nvPr>
        </p:nvSpPr>
        <p:spPr/>
        <p:txBody>
          <a:bodyPr/>
          <a:lstStyle/>
          <a:p>
            <a:fld id="{E59193C7-E6EE-4581-A85E-DD2E0EE65D38}" type="slidenum">
              <a:rPr lang="en-SG" smtClean="0"/>
              <a:t>‹#›</a:t>
            </a:fld>
            <a:endParaRPr lang="en-SG"/>
          </a:p>
        </p:txBody>
      </p:sp>
    </p:spTree>
    <p:extLst>
      <p:ext uri="{BB962C8B-B14F-4D97-AF65-F5344CB8AC3E}">
        <p14:creationId xmlns:p14="http://schemas.microsoft.com/office/powerpoint/2010/main" val="29788597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SG"/>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0D583A5-005C-4132-9F3C-010FA59F5E62}" type="datetimeFigureOut">
              <a:rPr lang="en-SG" smtClean="0"/>
              <a:t>29/4/2018</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E59193C7-E6EE-4581-A85E-DD2E0EE65D38}" type="slidenum">
              <a:rPr lang="en-SG" smtClean="0"/>
              <a:t>‹#›</a:t>
            </a:fld>
            <a:endParaRPr lang="en-SG"/>
          </a:p>
        </p:txBody>
      </p:sp>
    </p:spTree>
    <p:extLst>
      <p:ext uri="{BB962C8B-B14F-4D97-AF65-F5344CB8AC3E}">
        <p14:creationId xmlns:p14="http://schemas.microsoft.com/office/powerpoint/2010/main" val="7730080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SG"/>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0D583A5-005C-4132-9F3C-010FA59F5E62}" type="datetimeFigureOut">
              <a:rPr lang="en-SG" smtClean="0"/>
              <a:t>29/4/2018</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E59193C7-E6EE-4581-A85E-DD2E0EE65D38}" type="slidenum">
              <a:rPr lang="en-SG" smtClean="0"/>
              <a:t>‹#›</a:t>
            </a:fld>
            <a:endParaRPr lang="en-SG"/>
          </a:p>
        </p:txBody>
      </p:sp>
    </p:spTree>
    <p:extLst>
      <p:ext uri="{BB962C8B-B14F-4D97-AF65-F5344CB8AC3E}">
        <p14:creationId xmlns:p14="http://schemas.microsoft.com/office/powerpoint/2010/main" val="20435020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2000">
              <a:srgbClr val="000000"/>
            </a:gs>
            <a:gs pos="44000">
              <a:srgbClr val="0A128C"/>
            </a:gs>
            <a:gs pos="55000">
              <a:srgbClr val="181CC7"/>
            </a:gs>
            <a:gs pos="76000">
              <a:srgbClr val="7005D4"/>
            </a:gs>
            <a:gs pos="98000">
              <a:srgbClr val="8C3D91"/>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D583A5-005C-4132-9F3C-010FA59F5E62}" type="datetimeFigureOut">
              <a:rPr lang="en-SG" smtClean="0"/>
              <a:t>29/4/2018</a:t>
            </a:fld>
            <a:endParaRPr lang="en-SG"/>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9193C7-E6EE-4581-A85E-DD2E0EE65D38}" type="slidenum">
              <a:rPr lang="en-SG" smtClean="0"/>
              <a:t>‹#›</a:t>
            </a:fld>
            <a:endParaRPr lang="en-SG"/>
          </a:p>
        </p:txBody>
      </p:sp>
    </p:spTree>
    <p:extLst>
      <p:ext uri="{BB962C8B-B14F-4D97-AF65-F5344CB8AC3E}">
        <p14:creationId xmlns:p14="http://schemas.microsoft.com/office/powerpoint/2010/main" val="4203219796"/>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62000"/>
            <a:ext cx="7848600" cy="4038600"/>
          </a:xfrm>
        </p:spPr>
        <p:txBody>
          <a:bodyPr>
            <a:noAutofit/>
          </a:bodyPr>
          <a:lstStyle/>
          <a:p>
            <a:br>
              <a:rPr lang="en-US" sz="6000" b="1" dirty="0"/>
            </a:br>
            <a:br>
              <a:rPr lang="en-US" sz="6000" b="1" dirty="0"/>
            </a:br>
            <a:r>
              <a:rPr lang="en-US" sz="6000" b="1" dirty="0">
                <a:effectLst>
                  <a:outerShdw blurRad="38100" dist="38100" dir="2700000" algn="tl">
                    <a:srgbClr val="000000">
                      <a:alpha val="43137"/>
                    </a:srgbClr>
                  </a:outerShdw>
                </a:effectLst>
              </a:rPr>
              <a:t>Invitation to True Life</a:t>
            </a:r>
            <a:br>
              <a:rPr lang="en-US" sz="6000" b="1" dirty="0">
                <a:effectLst>
                  <a:outerShdw blurRad="38100" dist="38100" dir="2700000" algn="tl">
                    <a:srgbClr val="000000">
                      <a:alpha val="43137"/>
                    </a:srgbClr>
                  </a:outerShdw>
                </a:effectLst>
              </a:rPr>
            </a:br>
            <a:r>
              <a:rPr lang="en-US" sz="6000" b="1" dirty="0">
                <a:effectLst>
                  <a:outerShdw blurRad="38100" dist="38100" dir="2700000" algn="tl">
                    <a:srgbClr val="000000">
                      <a:alpha val="43137"/>
                    </a:srgbClr>
                  </a:outerShdw>
                </a:effectLst>
              </a:rPr>
              <a:t>Isa 55:1-5</a:t>
            </a:r>
            <a:br>
              <a:rPr lang="en-SG" sz="6000" b="1" dirty="0"/>
            </a:br>
            <a:br>
              <a:rPr lang="en-SG" sz="6000" b="1" dirty="0"/>
            </a:br>
            <a:endParaRPr lang="en-SG" sz="6000" b="1" dirty="0"/>
          </a:p>
        </p:txBody>
      </p:sp>
      <p:sp>
        <p:nvSpPr>
          <p:cNvPr id="3" name="Subtitle 2"/>
          <p:cNvSpPr>
            <a:spLocks noGrp="1"/>
          </p:cNvSpPr>
          <p:nvPr>
            <p:ph type="subTitle" idx="1"/>
          </p:nvPr>
        </p:nvSpPr>
        <p:spPr>
          <a:xfrm>
            <a:off x="1371600" y="6248400"/>
            <a:ext cx="6400800" cy="228600"/>
          </a:xfrm>
        </p:spPr>
        <p:txBody>
          <a:bodyPr>
            <a:normAutofit fontScale="25000" lnSpcReduction="20000"/>
          </a:bodyPr>
          <a:lstStyle/>
          <a:p>
            <a:endParaRPr lang="en-SG" sz="4000" b="1" dirty="0">
              <a:solidFill>
                <a:schemeClr val="tx1"/>
              </a:solidFill>
            </a:endParaRPr>
          </a:p>
        </p:txBody>
      </p:sp>
    </p:spTree>
    <p:extLst>
      <p:ext uri="{BB962C8B-B14F-4D97-AF65-F5344CB8AC3E}">
        <p14:creationId xmlns:p14="http://schemas.microsoft.com/office/powerpoint/2010/main" val="38906564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513D0-B3DE-49F6-B158-526758815619}"/>
              </a:ext>
            </a:extLst>
          </p:cNvPr>
          <p:cNvSpPr>
            <a:spLocks noGrp="1"/>
          </p:cNvSpPr>
          <p:nvPr>
            <p:ph type="title"/>
          </p:nvPr>
        </p:nvSpPr>
        <p:spPr/>
        <p:txBody>
          <a:bodyPr/>
          <a:lstStyle/>
          <a:p>
            <a:endParaRPr lang="en-AU"/>
          </a:p>
        </p:txBody>
      </p:sp>
      <p:pic>
        <p:nvPicPr>
          <p:cNvPr id="4" name="Content Placeholder 3">
            <a:extLst>
              <a:ext uri="{FF2B5EF4-FFF2-40B4-BE49-F238E27FC236}">
                <a16:creationId xmlns:a16="http://schemas.microsoft.com/office/drawing/2014/main" id="{E4ECA62C-3D2C-4596-875F-9030677725FF}"/>
              </a:ext>
            </a:extLst>
          </p:cNvPr>
          <p:cNvPicPr>
            <a:picLocks noGrp="1" noChangeAspect="1"/>
          </p:cNvPicPr>
          <p:nvPr>
            <p:ph idx="1"/>
          </p:nvPr>
        </p:nvPicPr>
        <p:blipFill>
          <a:blip r:embed="rId2"/>
          <a:stretch>
            <a:fillRect/>
          </a:stretch>
        </p:blipFill>
        <p:spPr>
          <a:xfrm>
            <a:off x="0" y="3313"/>
            <a:ext cx="6028434" cy="4525963"/>
          </a:xfrm>
          <a:prstGeom prst="rect">
            <a:avLst/>
          </a:prstGeom>
        </p:spPr>
      </p:pic>
      <p:pic>
        <p:nvPicPr>
          <p:cNvPr id="6" name="Picture 5">
            <a:extLst>
              <a:ext uri="{FF2B5EF4-FFF2-40B4-BE49-F238E27FC236}">
                <a16:creationId xmlns:a16="http://schemas.microsoft.com/office/drawing/2014/main" id="{049C01BC-5EB9-4456-B886-B60A5571959E}"/>
              </a:ext>
            </a:extLst>
          </p:cNvPr>
          <p:cNvPicPr>
            <a:picLocks noChangeAspect="1"/>
          </p:cNvPicPr>
          <p:nvPr/>
        </p:nvPicPr>
        <p:blipFill>
          <a:blip r:embed="rId3"/>
          <a:stretch>
            <a:fillRect/>
          </a:stretch>
        </p:blipFill>
        <p:spPr>
          <a:xfrm>
            <a:off x="0" y="1219200"/>
            <a:ext cx="9151011" cy="4419600"/>
          </a:xfrm>
          <a:prstGeom prst="rect">
            <a:avLst/>
          </a:prstGeom>
        </p:spPr>
      </p:pic>
      <p:pic>
        <p:nvPicPr>
          <p:cNvPr id="8" name="Picture 7">
            <a:extLst>
              <a:ext uri="{FF2B5EF4-FFF2-40B4-BE49-F238E27FC236}">
                <a16:creationId xmlns:a16="http://schemas.microsoft.com/office/drawing/2014/main" id="{C54A02DB-743F-4861-B2A1-1E84DD509B9D}"/>
              </a:ext>
            </a:extLst>
          </p:cNvPr>
          <p:cNvPicPr>
            <a:picLocks noChangeAspect="1"/>
          </p:cNvPicPr>
          <p:nvPr/>
        </p:nvPicPr>
        <p:blipFill>
          <a:blip r:embed="rId4"/>
          <a:stretch>
            <a:fillRect/>
          </a:stretch>
        </p:blipFill>
        <p:spPr>
          <a:xfrm>
            <a:off x="0" y="1828800"/>
            <a:ext cx="9144000" cy="5143500"/>
          </a:xfrm>
          <a:prstGeom prst="rect">
            <a:avLst/>
          </a:prstGeom>
        </p:spPr>
      </p:pic>
    </p:spTree>
    <p:extLst>
      <p:ext uri="{BB962C8B-B14F-4D97-AF65-F5344CB8AC3E}">
        <p14:creationId xmlns:p14="http://schemas.microsoft.com/office/powerpoint/2010/main" val="828245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DCAAA-B837-4AD5-9606-E83AA486F08A}"/>
              </a:ext>
            </a:extLst>
          </p:cNvPr>
          <p:cNvSpPr>
            <a:spLocks noGrp="1"/>
          </p:cNvSpPr>
          <p:nvPr>
            <p:ph type="title"/>
          </p:nvPr>
        </p:nvSpPr>
        <p:spPr>
          <a:xfrm>
            <a:off x="457200" y="274638"/>
            <a:ext cx="8229600" cy="106362"/>
          </a:xfrm>
        </p:spPr>
        <p:txBody>
          <a:bodyPr>
            <a:normAutofit fontScale="90000"/>
          </a:bodyPr>
          <a:lstStyle/>
          <a:p>
            <a:endParaRPr lang="en-AU" dirty="0"/>
          </a:p>
        </p:txBody>
      </p:sp>
      <p:sp>
        <p:nvSpPr>
          <p:cNvPr id="3" name="Content Placeholder 2">
            <a:extLst>
              <a:ext uri="{FF2B5EF4-FFF2-40B4-BE49-F238E27FC236}">
                <a16:creationId xmlns:a16="http://schemas.microsoft.com/office/drawing/2014/main" id="{EDB5AFDA-593B-44CC-8FAC-C400CCFE6566}"/>
              </a:ext>
            </a:extLst>
          </p:cNvPr>
          <p:cNvSpPr>
            <a:spLocks noGrp="1"/>
          </p:cNvSpPr>
          <p:nvPr>
            <p:ph idx="1"/>
          </p:nvPr>
        </p:nvSpPr>
        <p:spPr>
          <a:xfrm>
            <a:off x="228600" y="381000"/>
            <a:ext cx="8763000" cy="5745163"/>
          </a:xfrm>
        </p:spPr>
        <p:txBody>
          <a:bodyPr>
            <a:normAutofit/>
          </a:bodyPr>
          <a:lstStyle/>
          <a:p>
            <a:r>
              <a:rPr lang="en-AU" sz="4000" dirty="0">
                <a:effectLst>
                  <a:outerShdw blurRad="38100" dist="38100" dir="2700000" algn="tl">
                    <a:srgbClr val="000000">
                      <a:alpha val="43137"/>
                    </a:srgbClr>
                  </a:outerShdw>
                </a:effectLst>
              </a:rPr>
              <a:t>“Whatever weakens your reason, impairs the tenderness of your conscience, obscures your sense of God, takes off your relish for spiritual things, whatever increases the authority of the body over the mind, that thing is sin to you, however innocent it may seem in itself.”</a:t>
            </a:r>
          </a:p>
          <a:p>
            <a:pPr marL="0" indent="0">
              <a:buNone/>
            </a:pPr>
            <a:r>
              <a:rPr lang="en-AU" sz="4000" dirty="0">
                <a:effectLst>
                  <a:outerShdw blurRad="38100" dist="38100" dir="2700000" algn="tl">
                    <a:srgbClr val="000000">
                      <a:alpha val="43137"/>
                    </a:srgbClr>
                  </a:outerShdw>
                </a:effectLst>
              </a:rPr>
              <a:t>   -Suzanna Wesley</a:t>
            </a:r>
          </a:p>
        </p:txBody>
      </p:sp>
    </p:spTree>
    <p:extLst>
      <p:ext uri="{BB962C8B-B14F-4D97-AF65-F5344CB8AC3E}">
        <p14:creationId xmlns:p14="http://schemas.microsoft.com/office/powerpoint/2010/main" val="20026848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7851D5-7C5E-4DFB-AC58-A1F539AD5122}"/>
              </a:ext>
            </a:extLst>
          </p:cNvPr>
          <p:cNvSpPr>
            <a:spLocks noGrp="1"/>
          </p:cNvSpPr>
          <p:nvPr>
            <p:ph type="title"/>
          </p:nvPr>
        </p:nvSpPr>
        <p:spPr>
          <a:xfrm>
            <a:off x="457200" y="274638"/>
            <a:ext cx="8229600" cy="106362"/>
          </a:xfrm>
        </p:spPr>
        <p:txBody>
          <a:bodyPr>
            <a:normAutofit fontScale="90000"/>
          </a:bodyPr>
          <a:lstStyle/>
          <a:p>
            <a:endParaRPr lang="en-AU" dirty="0"/>
          </a:p>
        </p:txBody>
      </p:sp>
      <p:sp>
        <p:nvSpPr>
          <p:cNvPr id="3" name="Content Placeholder 2">
            <a:extLst>
              <a:ext uri="{FF2B5EF4-FFF2-40B4-BE49-F238E27FC236}">
                <a16:creationId xmlns:a16="http://schemas.microsoft.com/office/drawing/2014/main" id="{F085AD8B-E9EF-4201-910E-44BAC39E9B16}"/>
              </a:ext>
            </a:extLst>
          </p:cNvPr>
          <p:cNvSpPr>
            <a:spLocks noGrp="1"/>
          </p:cNvSpPr>
          <p:nvPr>
            <p:ph idx="1"/>
          </p:nvPr>
        </p:nvSpPr>
        <p:spPr>
          <a:xfrm>
            <a:off x="304800" y="457200"/>
            <a:ext cx="8534400" cy="5668963"/>
          </a:xfrm>
        </p:spPr>
        <p:txBody>
          <a:bodyPr>
            <a:normAutofit/>
          </a:bodyPr>
          <a:lstStyle/>
          <a:p>
            <a:r>
              <a:rPr lang="en-AU" sz="4000" dirty="0">
                <a:effectLst>
                  <a:outerShdw blurRad="38100" dist="38100" dir="2700000" algn="tl">
                    <a:srgbClr val="000000">
                      <a:alpha val="43137"/>
                    </a:srgbClr>
                  </a:outerShdw>
                </a:effectLst>
              </a:rPr>
              <a:t>“Anything that strengthens our reason, builds on the tenderness of our conscience, reveals the mind of God, increases your relish for spiritual things, whatever increases the authority of the mind over the body, that thing is good for you, however unappealing it is for you.”</a:t>
            </a:r>
          </a:p>
        </p:txBody>
      </p:sp>
    </p:spTree>
    <p:extLst>
      <p:ext uri="{BB962C8B-B14F-4D97-AF65-F5344CB8AC3E}">
        <p14:creationId xmlns:p14="http://schemas.microsoft.com/office/powerpoint/2010/main" val="25925565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13F01A-A624-4457-9356-8BBD7DC96041}"/>
              </a:ext>
            </a:extLst>
          </p:cNvPr>
          <p:cNvSpPr>
            <a:spLocks noGrp="1"/>
          </p:cNvSpPr>
          <p:nvPr>
            <p:ph type="title"/>
          </p:nvPr>
        </p:nvSpPr>
        <p:spPr>
          <a:xfrm>
            <a:off x="457200" y="274638"/>
            <a:ext cx="8229600" cy="182562"/>
          </a:xfrm>
        </p:spPr>
        <p:txBody>
          <a:bodyPr>
            <a:normAutofit fontScale="90000"/>
          </a:bodyPr>
          <a:lstStyle/>
          <a:p>
            <a:endParaRPr lang="en-AU" dirty="0"/>
          </a:p>
        </p:txBody>
      </p:sp>
      <p:sp>
        <p:nvSpPr>
          <p:cNvPr id="3" name="Content Placeholder 2">
            <a:extLst>
              <a:ext uri="{FF2B5EF4-FFF2-40B4-BE49-F238E27FC236}">
                <a16:creationId xmlns:a16="http://schemas.microsoft.com/office/drawing/2014/main" id="{50D07177-0A11-4574-8427-783CE750E2EB}"/>
              </a:ext>
            </a:extLst>
          </p:cNvPr>
          <p:cNvSpPr>
            <a:spLocks noGrp="1"/>
          </p:cNvSpPr>
          <p:nvPr>
            <p:ph idx="1"/>
          </p:nvPr>
        </p:nvSpPr>
        <p:spPr>
          <a:xfrm>
            <a:off x="457200" y="457200"/>
            <a:ext cx="8534400" cy="5668963"/>
          </a:xfrm>
        </p:spPr>
        <p:txBody>
          <a:bodyPr>
            <a:normAutofit/>
          </a:bodyPr>
          <a:lstStyle/>
          <a:p>
            <a:pPr marL="0" indent="0">
              <a:buNone/>
            </a:pPr>
            <a:r>
              <a:rPr lang="en-AU" sz="4000" dirty="0">
                <a:effectLst>
                  <a:outerShdw blurRad="38100" dist="38100" dir="2700000" algn="tl">
                    <a:srgbClr val="000000">
                      <a:alpha val="43137"/>
                    </a:srgbClr>
                  </a:outerShdw>
                </a:effectLst>
              </a:rPr>
              <a:t>3 Give ear and come to me;</a:t>
            </a:r>
          </a:p>
          <a:p>
            <a:pPr marL="0" indent="0">
              <a:buNone/>
            </a:pPr>
            <a:r>
              <a:rPr lang="en-AU" sz="4000" dirty="0">
                <a:effectLst>
                  <a:outerShdw blurRad="38100" dist="38100" dir="2700000" algn="tl">
                    <a:srgbClr val="000000">
                      <a:alpha val="43137"/>
                    </a:srgbClr>
                  </a:outerShdw>
                </a:effectLst>
              </a:rPr>
              <a:t>hear me, that your soul may live. </a:t>
            </a:r>
          </a:p>
          <a:p>
            <a:pPr marL="0" indent="0">
              <a:buNone/>
            </a:pPr>
            <a:r>
              <a:rPr lang="en-AU" sz="4000" dirty="0">
                <a:effectLst>
                  <a:outerShdw blurRad="38100" dist="38100" dir="2700000" algn="tl">
                    <a:srgbClr val="000000">
                      <a:alpha val="43137"/>
                    </a:srgbClr>
                  </a:outerShdw>
                </a:effectLst>
              </a:rPr>
              <a:t>I will make an everlasting covenant with you, my faithful love promised to David.</a:t>
            </a:r>
          </a:p>
          <a:p>
            <a:pPr marL="0" indent="0">
              <a:buNone/>
            </a:pPr>
            <a:r>
              <a:rPr lang="en-AU" sz="4000" dirty="0">
                <a:effectLst>
                  <a:outerShdw blurRad="38100" dist="38100" dir="2700000" algn="tl">
                    <a:srgbClr val="000000">
                      <a:alpha val="43137"/>
                    </a:srgbClr>
                  </a:outerShdw>
                </a:effectLst>
              </a:rPr>
              <a:t> </a:t>
            </a:r>
          </a:p>
          <a:p>
            <a:pPr marL="0" indent="0">
              <a:buNone/>
            </a:pPr>
            <a:endParaRPr lang="en-AU" sz="4000" b="1" dirty="0">
              <a:solidFill>
                <a:srgbClr val="FFFF00"/>
              </a:solidFill>
            </a:endParaRPr>
          </a:p>
        </p:txBody>
      </p:sp>
    </p:spTree>
    <p:extLst>
      <p:ext uri="{BB962C8B-B14F-4D97-AF65-F5344CB8AC3E}">
        <p14:creationId xmlns:p14="http://schemas.microsoft.com/office/powerpoint/2010/main" val="1998534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D164D8-FA81-48AB-B0FE-43E04B995484}"/>
              </a:ext>
            </a:extLst>
          </p:cNvPr>
          <p:cNvSpPr>
            <a:spLocks noGrp="1"/>
          </p:cNvSpPr>
          <p:nvPr>
            <p:ph type="title"/>
          </p:nvPr>
        </p:nvSpPr>
        <p:spPr>
          <a:xfrm>
            <a:off x="457200" y="274638"/>
            <a:ext cx="8229600" cy="106362"/>
          </a:xfrm>
        </p:spPr>
        <p:txBody>
          <a:bodyPr>
            <a:normAutofit fontScale="90000"/>
          </a:bodyPr>
          <a:lstStyle/>
          <a:p>
            <a:endParaRPr lang="en-AU" dirty="0"/>
          </a:p>
        </p:txBody>
      </p:sp>
      <p:sp>
        <p:nvSpPr>
          <p:cNvPr id="3" name="Content Placeholder 2">
            <a:extLst>
              <a:ext uri="{FF2B5EF4-FFF2-40B4-BE49-F238E27FC236}">
                <a16:creationId xmlns:a16="http://schemas.microsoft.com/office/drawing/2014/main" id="{BEBD4A44-967D-4FDD-971B-B75D7D7F8C8F}"/>
              </a:ext>
            </a:extLst>
          </p:cNvPr>
          <p:cNvSpPr>
            <a:spLocks noGrp="1"/>
          </p:cNvSpPr>
          <p:nvPr>
            <p:ph idx="1"/>
          </p:nvPr>
        </p:nvSpPr>
        <p:spPr>
          <a:xfrm>
            <a:off x="457200" y="381000"/>
            <a:ext cx="8229600" cy="5745163"/>
          </a:xfrm>
        </p:spPr>
        <p:txBody>
          <a:bodyPr/>
          <a:lstStyle/>
          <a:p>
            <a:r>
              <a:rPr lang="en-AU" sz="4000" dirty="0">
                <a:effectLst>
                  <a:outerShdw blurRad="38100" dist="38100" dir="2700000" algn="tl">
                    <a:srgbClr val="000000">
                      <a:alpha val="43137"/>
                    </a:srgbClr>
                  </a:outerShdw>
                </a:effectLst>
              </a:rPr>
              <a:t>Vs 1. Come, all you who are Thirsty – Come to the waters, Come, buy wine and milk, come buy without money – </a:t>
            </a:r>
          </a:p>
          <a:p>
            <a:pPr marL="0" indent="0">
              <a:buNone/>
            </a:pPr>
            <a:endParaRPr lang="en-AU" dirty="0"/>
          </a:p>
          <a:p>
            <a:r>
              <a:rPr lang="en-AU" sz="4000" dirty="0">
                <a:effectLst>
                  <a:outerShdw blurRad="38100" dist="38100" dir="2700000" algn="tl">
                    <a:srgbClr val="000000">
                      <a:alpha val="43137"/>
                    </a:srgbClr>
                  </a:outerShdw>
                </a:effectLst>
              </a:rPr>
              <a:t>Vs 2 Listen, listen to me</a:t>
            </a:r>
          </a:p>
          <a:p>
            <a:endParaRPr lang="en-AU" sz="4000" dirty="0">
              <a:effectLst>
                <a:outerShdw blurRad="38100" dist="38100" dir="2700000" algn="tl">
                  <a:srgbClr val="000000">
                    <a:alpha val="43137"/>
                  </a:srgbClr>
                </a:outerShdw>
              </a:effectLst>
            </a:endParaRPr>
          </a:p>
          <a:p>
            <a:r>
              <a:rPr lang="en-AU" sz="4000" dirty="0">
                <a:effectLst>
                  <a:outerShdw blurRad="38100" dist="38100" dir="2700000" algn="tl">
                    <a:srgbClr val="000000">
                      <a:alpha val="43137"/>
                    </a:srgbClr>
                  </a:outerShdw>
                </a:effectLst>
              </a:rPr>
              <a:t>Vs 3 Give ear, come to me and hear</a:t>
            </a:r>
          </a:p>
          <a:p>
            <a:endParaRPr lang="en-AU" dirty="0"/>
          </a:p>
        </p:txBody>
      </p:sp>
      <p:sp>
        <p:nvSpPr>
          <p:cNvPr id="10" name="Freeform: Shape 9">
            <a:extLst>
              <a:ext uri="{FF2B5EF4-FFF2-40B4-BE49-F238E27FC236}">
                <a16:creationId xmlns:a16="http://schemas.microsoft.com/office/drawing/2014/main" id="{24C5C251-59F4-4C14-AA03-0B4149202E35}"/>
              </a:ext>
            </a:extLst>
          </p:cNvPr>
          <p:cNvSpPr/>
          <p:nvPr/>
        </p:nvSpPr>
        <p:spPr>
          <a:xfrm>
            <a:off x="1938130" y="1033670"/>
            <a:ext cx="1263548" cy="79738"/>
          </a:xfrm>
          <a:custGeom>
            <a:avLst/>
            <a:gdLst>
              <a:gd name="connsiteX0" fmla="*/ 0 w 1263548"/>
              <a:gd name="connsiteY0" fmla="*/ 29817 h 79738"/>
              <a:gd name="connsiteX1" fmla="*/ 278296 w 1263548"/>
              <a:gd name="connsiteY1" fmla="*/ 19878 h 79738"/>
              <a:gd name="connsiteX2" fmla="*/ 318053 w 1263548"/>
              <a:gd name="connsiteY2" fmla="*/ 9939 h 79738"/>
              <a:gd name="connsiteX3" fmla="*/ 367748 w 1263548"/>
              <a:gd name="connsiteY3" fmla="*/ 0 h 79738"/>
              <a:gd name="connsiteX4" fmla="*/ 1212574 w 1263548"/>
              <a:gd name="connsiteY4" fmla="*/ 19878 h 79738"/>
              <a:gd name="connsiteX5" fmla="*/ 1262270 w 1263548"/>
              <a:gd name="connsiteY5" fmla="*/ 29817 h 79738"/>
              <a:gd name="connsiteX6" fmla="*/ 1232453 w 1263548"/>
              <a:gd name="connsiteY6" fmla="*/ 39756 h 79738"/>
              <a:gd name="connsiteX7" fmla="*/ 516835 w 1263548"/>
              <a:gd name="connsiteY7" fmla="*/ 49695 h 79738"/>
              <a:gd name="connsiteX8" fmla="*/ 457200 w 1263548"/>
              <a:gd name="connsiteY8" fmla="*/ 59634 h 79738"/>
              <a:gd name="connsiteX9" fmla="*/ 417444 w 1263548"/>
              <a:gd name="connsiteY9" fmla="*/ 69573 h 79738"/>
              <a:gd name="connsiteX10" fmla="*/ 79513 w 1263548"/>
              <a:gd name="connsiteY10" fmla="*/ 79513 h 79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3548" h="79738">
                <a:moveTo>
                  <a:pt x="0" y="29817"/>
                </a:moveTo>
                <a:cubicBezTo>
                  <a:pt x="92765" y="26504"/>
                  <a:pt x="185652" y="25668"/>
                  <a:pt x="278296" y="19878"/>
                </a:cubicBezTo>
                <a:cubicBezTo>
                  <a:pt x="291930" y="19026"/>
                  <a:pt x="304718" y="12902"/>
                  <a:pt x="318053" y="9939"/>
                </a:cubicBezTo>
                <a:cubicBezTo>
                  <a:pt x="334544" y="6274"/>
                  <a:pt x="351183" y="3313"/>
                  <a:pt x="367748" y="0"/>
                </a:cubicBezTo>
                <a:lnTo>
                  <a:pt x="1212574" y="19878"/>
                </a:lnTo>
                <a:cubicBezTo>
                  <a:pt x="1229458" y="20441"/>
                  <a:pt x="1250324" y="17872"/>
                  <a:pt x="1262270" y="29817"/>
                </a:cubicBezTo>
                <a:cubicBezTo>
                  <a:pt x="1269678" y="37225"/>
                  <a:pt x="1242926" y="39477"/>
                  <a:pt x="1232453" y="39756"/>
                </a:cubicBezTo>
                <a:cubicBezTo>
                  <a:pt x="993975" y="46115"/>
                  <a:pt x="755374" y="46382"/>
                  <a:pt x="516835" y="49695"/>
                </a:cubicBezTo>
                <a:cubicBezTo>
                  <a:pt x="496957" y="53008"/>
                  <a:pt x="476961" y="55682"/>
                  <a:pt x="457200" y="59634"/>
                </a:cubicBezTo>
                <a:cubicBezTo>
                  <a:pt x="443805" y="62313"/>
                  <a:pt x="431052" y="68390"/>
                  <a:pt x="417444" y="69573"/>
                </a:cubicBezTo>
                <a:cubicBezTo>
                  <a:pt x="273099" y="82125"/>
                  <a:pt x="217428" y="79513"/>
                  <a:pt x="79513" y="79513"/>
                </a:cubicBezTo>
              </a:path>
            </a:pathLst>
          </a:custGeom>
        </p:spPr>
        <p:style>
          <a:lnRef idx="2">
            <a:schemeClr val="accent6"/>
          </a:lnRef>
          <a:fillRef idx="0">
            <a:schemeClr val="accent6"/>
          </a:fillRef>
          <a:effectRef idx="1">
            <a:schemeClr val="accent6"/>
          </a:effectRef>
          <a:fontRef idx="minor">
            <a:schemeClr val="tx1"/>
          </a:fontRef>
        </p:style>
        <p:txBody>
          <a:bodyPr rtlCol="0" anchor="ctr"/>
          <a:lstStyle/>
          <a:p>
            <a:pPr algn="ctr"/>
            <a:endParaRPr lang="en-AU"/>
          </a:p>
        </p:txBody>
      </p:sp>
      <p:sp>
        <p:nvSpPr>
          <p:cNvPr id="11" name="Freeform: Shape 10">
            <a:extLst>
              <a:ext uri="{FF2B5EF4-FFF2-40B4-BE49-F238E27FC236}">
                <a16:creationId xmlns:a16="http://schemas.microsoft.com/office/drawing/2014/main" id="{EE10471F-A3F2-43CA-A5CE-28309E4C6EC9}"/>
              </a:ext>
            </a:extLst>
          </p:cNvPr>
          <p:cNvSpPr/>
          <p:nvPr/>
        </p:nvSpPr>
        <p:spPr>
          <a:xfrm>
            <a:off x="944217" y="1560443"/>
            <a:ext cx="1172818" cy="79514"/>
          </a:xfrm>
          <a:custGeom>
            <a:avLst/>
            <a:gdLst>
              <a:gd name="connsiteX0" fmla="*/ 0 w 1172818"/>
              <a:gd name="connsiteY0" fmla="*/ 79514 h 79514"/>
              <a:gd name="connsiteX1" fmla="*/ 59635 w 1172818"/>
              <a:gd name="connsiteY1" fmla="*/ 39757 h 79514"/>
              <a:gd name="connsiteX2" fmla="*/ 89453 w 1172818"/>
              <a:gd name="connsiteY2" fmla="*/ 29818 h 79514"/>
              <a:gd name="connsiteX3" fmla="*/ 188844 w 1172818"/>
              <a:gd name="connsiteY3" fmla="*/ 9940 h 79514"/>
              <a:gd name="connsiteX4" fmla="*/ 228600 w 1172818"/>
              <a:gd name="connsiteY4" fmla="*/ 0 h 79514"/>
              <a:gd name="connsiteX5" fmla="*/ 815009 w 1172818"/>
              <a:gd name="connsiteY5" fmla="*/ 9940 h 79514"/>
              <a:gd name="connsiteX6" fmla="*/ 914400 w 1172818"/>
              <a:gd name="connsiteY6" fmla="*/ 19879 h 79514"/>
              <a:gd name="connsiteX7" fmla="*/ 993913 w 1172818"/>
              <a:gd name="connsiteY7" fmla="*/ 39757 h 79514"/>
              <a:gd name="connsiteX8" fmla="*/ 1133061 w 1172818"/>
              <a:gd name="connsiteY8" fmla="*/ 49696 h 79514"/>
              <a:gd name="connsiteX9" fmla="*/ 576470 w 1172818"/>
              <a:gd name="connsiteY9" fmla="*/ 39757 h 79514"/>
              <a:gd name="connsiteX10" fmla="*/ 79513 w 1172818"/>
              <a:gd name="connsiteY10" fmla="*/ 49696 h 79514"/>
              <a:gd name="connsiteX11" fmla="*/ 765313 w 1172818"/>
              <a:gd name="connsiteY11" fmla="*/ 39757 h 79514"/>
              <a:gd name="connsiteX12" fmla="*/ 854766 w 1172818"/>
              <a:gd name="connsiteY12" fmla="*/ 29818 h 79514"/>
              <a:gd name="connsiteX13" fmla="*/ 904461 w 1172818"/>
              <a:gd name="connsiteY13" fmla="*/ 19879 h 79514"/>
              <a:gd name="connsiteX14" fmla="*/ 1172818 w 1172818"/>
              <a:gd name="connsiteY14" fmla="*/ 19879 h 79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72818" h="79514">
                <a:moveTo>
                  <a:pt x="0" y="79514"/>
                </a:moveTo>
                <a:cubicBezTo>
                  <a:pt x="19878" y="66262"/>
                  <a:pt x="38751" y="51359"/>
                  <a:pt x="59635" y="39757"/>
                </a:cubicBezTo>
                <a:cubicBezTo>
                  <a:pt x="68794" y="34669"/>
                  <a:pt x="79244" y="32174"/>
                  <a:pt x="89453" y="29818"/>
                </a:cubicBezTo>
                <a:cubicBezTo>
                  <a:pt x="122374" y="22221"/>
                  <a:pt x="156067" y="18135"/>
                  <a:pt x="188844" y="9940"/>
                </a:cubicBezTo>
                <a:lnTo>
                  <a:pt x="228600" y="0"/>
                </a:lnTo>
                <a:lnTo>
                  <a:pt x="815009" y="9940"/>
                </a:lnTo>
                <a:cubicBezTo>
                  <a:pt x="848291" y="10905"/>
                  <a:pt x="881557" y="14405"/>
                  <a:pt x="914400" y="19879"/>
                </a:cubicBezTo>
                <a:cubicBezTo>
                  <a:pt x="941348" y="24370"/>
                  <a:pt x="966843" y="36066"/>
                  <a:pt x="993913" y="39757"/>
                </a:cubicBezTo>
                <a:cubicBezTo>
                  <a:pt x="1039987" y="46040"/>
                  <a:pt x="1179562" y="49696"/>
                  <a:pt x="1133061" y="49696"/>
                </a:cubicBezTo>
                <a:cubicBezTo>
                  <a:pt x="947501" y="49696"/>
                  <a:pt x="762000" y="43070"/>
                  <a:pt x="576470" y="39757"/>
                </a:cubicBezTo>
                <a:lnTo>
                  <a:pt x="79513" y="49696"/>
                </a:lnTo>
                <a:cubicBezTo>
                  <a:pt x="308137" y="49696"/>
                  <a:pt x="536764" y="45617"/>
                  <a:pt x="765313" y="39757"/>
                </a:cubicBezTo>
                <a:cubicBezTo>
                  <a:pt x="795304" y="38988"/>
                  <a:pt x="825066" y="34061"/>
                  <a:pt x="854766" y="29818"/>
                </a:cubicBezTo>
                <a:cubicBezTo>
                  <a:pt x="871489" y="27429"/>
                  <a:pt x="887576" y="20407"/>
                  <a:pt x="904461" y="19879"/>
                </a:cubicBezTo>
                <a:cubicBezTo>
                  <a:pt x="993870" y="17085"/>
                  <a:pt x="1083366" y="19879"/>
                  <a:pt x="1172818" y="19879"/>
                </a:cubicBezTo>
              </a:path>
            </a:pathLst>
          </a:custGeom>
        </p:spPr>
        <p:style>
          <a:lnRef idx="2">
            <a:schemeClr val="accent6"/>
          </a:lnRef>
          <a:fillRef idx="0">
            <a:schemeClr val="accent6"/>
          </a:fillRef>
          <a:effectRef idx="1">
            <a:schemeClr val="accent6"/>
          </a:effectRef>
          <a:fontRef idx="minor">
            <a:schemeClr val="tx1"/>
          </a:fontRef>
        </p:style>
        <p:txBody>
          <a:bodyPr rtlCol="0" anchor="ctr"/>
          <a:lstStyle/>
          <a:p>
            <a:pPr algn="ctr"/>
            <a:endParaRPr lang="en-AU"/>
          </a:p>
        </p:txBody>
      </p:sp>
      <p:sp>
        <p:nvSpPr>
          <p:cNvPr id="12" name="Freeform: Shape 11">
            <a:extLst>
              <a:ext uri="{FF2B5EF4-FFF2-40B4-BE49-F238E27FC236}">
                <a16:creationId xmlns:a16="http://schemas.microsoft.com/office/drawing/2014/main" id="{72439F09-5D19-4B35-A050-913D4A487FB3}"/>
              </a:ext>
            </a:extLst>
          </p:cNvPr>
          <p:cNvSpPr/>
          <p:nvPr/>
        </p:nvSpPr>
        <p:spPr>
          <a:xfrm>
            <a:off x="5158409" y="1600186"/>
            <a:ext cx="1641882" cy="181741"/>
          </a:xfrm>
          <a:custGeom>
            <a:avLst/>
            <a:gdLst>
              <a:gd name="connsiteX0" fmla="*/ 0 w 1641882"/>
              <a:gd name="connsiteY0" fmla="*/ 109344 h 181741"/>
              <a:gd name="connsiteX1" fmla="*/ 49695 w 1641882"/>
              <a:gd name="connsiteY1" fmla="*/ 99405 h 181741"/>
              <a:gd name="connsiteX2" fmla="*/ 79513 w 1641882"/>
              <a:gd name="connsiteY2" fmla="*/ 89466 h 181741"/>
              <a:gd name="connsiteX3" fmla="*/ 139148 w 1641882"/>
              <a:gd name="connsiteY3" fmla="*/ 79527 h 181741"/>
              <a:gd name="connsiteX4" fmla="*/ 168965 w 1641882"/>
              <a:gd name="connsiteY4" fmla="*/ 69588 h 181741"/>
              <a:gd name="connsiteX5" fmla="*/ 218661 w 1641882"/>
              <a:gd name="connsiteY5" fmla="*/ 49710 h 181741"/>
              <a:gd name="connsiteX6" fmla="*/ 417443 w 1641882"/>
              <a:gd name="connsiteY6" fmla="*/ 39771 h 181741"/>
              <a:gd name="connsiteX7" fmla="*/ 1272208 w 1641882"/>
              <a:gd name="connsiteY7" fmla="*/ 49710 h 181741"/>
              <a:gd name="connsiteX8" fmla="*/ 1570382 w 1641882"/>
              <a:gd name="connsiteY8" fmla="*/ 149101 h 181741"/>
              <a:gd name="connsiteX9" fmla="*/ 1520687 w 1641882"/>
              <a:gd name="connsiteY9" fmla="*/ 168979 h 181741"/>
              <a:gd name="connsiteX10" fmla="*/ 1461052 w 1641882"/>
              <a:gd name="connsiteY10" fmla="*/ 159040 h 181741"/>
              <a:gd name="connsiteX11" fmla="*/ 1381539 w 1641882"/>
              <a:gd name="connsiteY11" fmla="*/ 129223 h 181741"/>
              <a:gd name="connsiteX12" fmla="*/ 1272208 w 1641882"/>
              <a:gd name="connsiteY12" fmla="*/ 109344 h 181741"/>
              <a:gd name="connsiteX13" fmla="*/ 1133061 w 1641882"/>
              <a:gd name="connsiteY13" fmla="*/ 59649 h 181741"/>
              <a:gd name="connsiteX14" fmla="*/ 735495 w 1641882"/>
              <a:gd name="connsiteY14" fmla="*/ 39771 h 181741"/>
              <a:gd name="connsiteX15" fmla="*/ 417443 w 1641882"/>
              <a:gd name="connsiteY15" fmla="*/ 49710 h 181741"/>
              <a:gd name="connsiteX16" fmla="*/ 367748 w 1641882"/>
              <a:gd name="connsiteY16" fmla="*/ 59649 h 181741"/>
              <a:gd name="connsiteX17" fmla="*/ 129208 w 1641882"/>
              <a:gd name="connsiteY17" fmla="*/ 69588 h 181741"/>
              <a:gd name="connsiteX18" fmla="*/ 69574 w 1641882"/>
              <a:gd name="connsiteY18" fmla="*/ 79527 h 181741"/>
              <a:gd name="connsiteX19" fmla="*/ 109330 w 1641882"/>
              <a:gd name="connsiteY19" fmla="*/ 69588 h 181741"/>
              <a:gd name="connsiteX20" fmla="*/ 864704 w 1641882"/>
              <a:gd name="connsiteY20" fmla="*/ 59649 h 181741"/>
              <a:gd name="connsiteX21" fmla="*/ 1113182 w 1641882"/>
              <a:gd name="connsiteY21" fmla="*/ 29831 h 181741"/>
              <a:gd name="connsiteX22" fmla="*/ 1103243 w 1641882"/>
              <a:gd name="connsiteY22" fmla="*/ 14 h 181741"/>
              <a:gd name="connsiteX23" fmla="*/ 188843 w 1641882"/>
              <a:gd name="connsiteY23" fmla="*/ 19892 h 181741"/>
              <a:gd name="connsiteX24" fmla="*/ 39756 w 1641882"/>
              <a:gd name="connsiteY24" fmla="*/ 19892 h 181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41882" h="181741">
                <a:moveTo>
                  <a:pt x="0" y="109344"/>
                </a:moveTo>
                <a:cubicBezTo>
                  <a:pt x="16565" y="106031"/>
                  <a:pt x="33306" y="103502"/>
                  <a:pt x="49695" y="99405"/>
                </a:cubicBezTo>
                <a:cubicBezTo>
                  <a:pt x="59859" y="96864"/>
                  <a:pt x="69286" y="91739"/>
                  <a:pt x="79513" y="89466"/>
                </a:cubicBezTo>
                <a:cubicBezTo>
                  <a:pt x="99186" y="85094"/>
                  <a:pt x="119270" y="82840"/>
                  <a:pt x="139148" y="79527"/>
                </a:cubicBezTo>
                <a:cubicBezTo>
                  <a:pt x="149087" y="76214"/>
                  <a:pt x="159155" y="73267"/>
                  <a:pt x="168965" y="69588"/>
                </a:cubicBezTo>
                <a:cubicBezTo>
                  <a:pt x="185670" y="63324"/>
                  <a:pt x="200947" y="51836"/>
                  <a:pt x="218661" y="49710"/>
                </a:cubicBezTo>
                <a:cubicBezTo>
                  <a:pt x="284532" y="41806"/>
                  <a:pt x="351182" y="43084"/>
                  <a:pt x="417443" y="39771"/>
                </a:cubicBezTo>
                <a:lnTo>
                  <a:pt x="1272208" y="49710"/>
                </a:lnTo>
                <a:cubicBezTo>
                  <a:pt x="1400499" y="52411"/>
                  <a:pt x="1425905" y="87183"/>
                  <a:pt x="1570382" y="149101"/>
                </a:cubicBezTo>
                <a:cubicBezTo>
                  <a:pt x="1668631" y="191208"/>
                  <a:pt x="1677739" y="186429"/>
                  <a:pt x="1520687" y="168979"/>
                </a:cubicBezTo>
                <a:cubicBezTo>
                  <a:pt x="1500658" y="166754"/>
                  <a:pt x="1480930" y="162353"/>
                  <a:pt x="1461052" y="159040"/>
                </a:cubicBezTo>
                <a:cubicBezTo>
                  <a:pt x="1451382" y="155172"/>
                  <a:pt x="1399066" y="133118"/>
                  <a:pt x="1381539" y="129223"/>
                </a:cubicBezTo>
                <a:cubicBezTo>
                  <a:pt x="1301766" y="111496"/>
                  <a:pt x="1344578" y="127437"/>
                  <a:pt x="1272208" y="109344"/>
                </a:cubicBezTo>
                <a:cubicBezTo>
                  <a:pt x="1224032" y="97300"/>
                  <a:pt x="1182956" y="66302"/>
                  <a:pt x="1133061" y="59649"/>
                </a:cubicBezTo>
                <a:cubicBezTo>
                  <a:pt x="1016002" y="44041"/>
                  <a:pt x="829085" y="42998"/>
                  <a:pt x="735495" y="39771"/>
                </a:cubicBezTo>
                <a:cubicBezTo>
                  <a:pt x="629478" y="43084"/>
                  <a:pt x="523357" y="43985"/>
                  <a:pt x="417443" y="49710"/>
                </a:cubicBezTo>
                <a:cubicBezTo>
                  <a:pt x="400575" y="50622"/>
                  <a:pt x="384601" y="58487"/>
                  <a:pt x="367748" y="59649"/>
                </a:cubicBezTo>
                <a:cubicBezTo>
                  <a:pt x="288354" y="65124"/>
                  <a:pt x="208721" y="66275"/>
                  <a:pt x="129208" y="69588"/>
                </a:cubicBezTo>
                <a:cubicBezTo>
                  <a:pt x="109330" y="72901"/>
                  <a:pt x="89726" y="79527"/>
                  <a:pt x="69574" y="79527"/>
                </a:cubicBezTo>
                <a:cubicBezTo>
                  <a:pt x="55914" y="79527"/>
                  <a:pt x="95674" y="69929"/>
                  <a:pt x="109330" y="69588"/>
                </a:cubicBezTo>
                <a:cubicBezTo>
                  <a:pt x="361064" y="63295"/>
                  <a:pt x="612913" y="62962"/>
                  <a:pt x="864704" y="59649"/>
                </a:cubicBezTo>
                <a:cubicBezTo>
                  <a:pt x="1087024" y="38476"/>
                  <a:pt x="1005624" y="56723"/>
                  <a:pt x="1113182" y="29831"/>
                </a:cubicBezTo>
                <a:cubicBezTo>
                  <a:pt x="1128438" y="14576"/>
                  <a:pt x="1155403" y="-535"/>
                  <a:pt x="1103243" y="14"/>
                </a:cubicBezTo>
                <a:cubicBezTo>
                  <a:pt x="798388" y="3223"/>
                  <a:pt x="493662" y="14195"/>
                  <a:pt x="188843" y="19892"/>
                </a:cubicBezTo>
                <a:cubicBezTo>
                  <a:pt x="139156" y="20821"/>
                  <a:pt x="89452" y="19892"/>
                  <a:pt x="39756" y="19892"/>
                </a:cubicBezTo>
              </a:path>
            </a:pathLst>
          </a:custGeom>
        </p:spPr>
        <p:style>
          <a:lnRef idx="2">
            <a:schemeClr val="accent6"/>
          </a:lnRef>
          <a:fillRef idx="0">
            <a:schemeClr val="accent6"/>
          </a:fillRef>
          <a:effectRef idx="1">
            <a:schemeClr val="accent6"/>
          </a:effectRef>
          <a:fontRef idx="minor">
            <a:schemeClr val="tx1"/>
          </a:fontRef>
        </p:style>
        <p:txBody>
          <a:bodyPr rtlCol="0" anchor="ctr"/>
          <a:lstStyle/>
          <a:p>
            <a:pPr algn="ctr"/>
            <a:endParaRPr lang="en-AU"/>
          </a:p>
        </p:txBody>
      </p:sp>
      <p:sp>
        <p:nvSpPr>
          <p:cNvPr id="14" name="Freeform: Shape 13">
            <a:extLst>
              <a:ext uri="{FF2B5EF4-FFF2-40B4-BE49-F238E27FC236}">
                <a16:creationId xmlns:a16="http://schemas.microsoft.com/office/drawing/2014/main" id="{47784518-3670-4C1A-BCD5-ED671DB06707}"/>
              </a:ext>
            </a:extLst>
          </p:cNvPr>
          <p:cNvSpPr/>
          <p:nvPr/>
        </p:nvSpPr>
        <p:spPr>
          <a:xfrm>
            <a:off x="2978941" y="2235869"/>
            <a:ext cx="1209288" cy="122735"/>
          </a:xfrm>
          <a:custGeom>
            <a:avLst/>
            <a:gdLst>
              <a:gd name="connsiteX0" fmla="*/ 82311 w 1209288"/>
              <a:gd name="connsiteY0" fmla="*/ 40192 h 122735"/>
              <a:gd name="connsiteX1" fmla="*/ 688598 w 1209288"/>
              <a:gd name="connsiteY1" fmla="*/ 20314 h 122735"/>
              <a:gd name="connsiteX2" fmla="*/ 738294 w 1209288"/>
              <a:gd name="connsiteY2" fmla="*/ 435 h 122735"/>
              <a:gd name="connsiteX3" fmla="*/ 897320 w 1209288"/>
              <a:gd name="connsiteY3" fmla="*/ 10374 h 122735"/>
              <a:gd name="connsiteX4" fmla="*/ 320850 w 1209288"/>
              <a:gd name="connsiteY4" fmla="*/ 20314 h 122735"/>
              <a:gd name="connsiteX5" fmla="*/ 261216 w 1209288"/>
              <a:gd name="connsiteY5" fmla="*/ 30253 h 122735"/>
              <a:gd name="connsiteX6" fmla="*/ 92250 w 1209288"/>
              <a:gd name="connsiteY6" fmla="*/ 60070 h 122735"/>
              <a:gd name="connsiteX7" fmla="*/ 42555 w 1209288"/>
              <a:gd name="connsiteY7" fmla="*/ 70009 h 122735"/>
              <a:gd name="connsiteX8" fmla="*/ 2798 w 1209288"/>
              <a:gd name="connsiteY8" fmla="*/ 79948 h 122735"/>
              <a:gd name="connsiteX9" fmla="*/ 708476 w 1209288"/>
              <a:gd name="connsiteY9" fmla="*/ 70009 h 122735"/>
              <a:gd name="connsiteX10" fmla="*/ 1096102 w 1209288"/>
              <a:gd name="connsiteY10" fmla="*/ 79948 h 122735"/>
              <a:gd name="connsiteX11" fmla="*/ 1205433 w 1209288"/>
              <a:gd name="connsiteY11" fmla="*/ 89888 h 122735"/>
              <a:gd name="connsiteX12" fmla="*/ 1195494 w 1209288"/>
              <a:gd name="connsiteY12" fmla="*/ 119705 h 122735"/>
              <a:gd name="connsiteX13" fmla="*/ 1155737 w 1209288"/>
              <a:gd name="connsiteY13" fmla="*/ 119705 h 122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09288" h="122735">
                <a:moveTo>
                  <a:pt x="82311" y="40192"/>
                </a:moveTo>
                <a:cubicBezTo>
                  <a:pt x="284407" y="33566"/>
                  <a:pt x="486764" y="32546"/>
                  <a:pt x="688598" y="20314"/>
                </a:cubicBezTo>
                <a:cubicBezTo>
                  <a:pt x="706407" y="19235"/>
                  <a:pt x="720473" y="1284"/>
                  <a:pt x="738294" y="435"/>
                </a:cubicBezTo>
                <a:cubicBezTo>
                  <a:pt x="791346" y="-2092"/>
                  <a:pt x="844311" y="7061"/>
                  <a:pt x="897320" y="10374"/>
                </a:cubicBezTo>
                <a:lnTo>
                  <a:pt x="320850" y="20314"/>
                </a:lnTo>
                <a:cubicBezTo>
                  <a:pt x="300708" y="20943"/>
                  <a:pt x="281023" y="26539"/>
                  <a:pt x="261216" y="30253"/>
                </a:cubicBezTo>
                <a:cubicBezTo>
                  <a:pt x="-104378" y="98801"/>
                  <a:pt x="363920" y="14792"/>
                  <a:pt x="92250" y="60070"/>
                </a:cubicBezTo>
                <a:cubicBezTo>
                  <a:pt x="75587" y="62847"/>
                  <a:pt x="59046" y="66344"/>
                  <a:pt x="42555" y="70009"/>
                </a:cubicBezTo>
                <a:cubicBezTo>
                  <a:pt x="29220" y="72972"/>
                  <a:pt x="-10862" y="79948"/>
                  <a:pt x="2798" y="79948"/>
                </a:cubicBezTo>
                <a:cubicBezTo>
                  <a:pt x="238047" y="79948"/>
                  <a:pt x="473250" y="73322"/>
                  <a:pt x="708476" y="70009"/>
                </a:cubicBezTo>
                <a:lnTo>
                  <a:pt x="1096102" y="79948"/>
                </a:lnTo>
                <a:cubicBezTo>
                  <a:pt x="1132667" y="81411"/>
                  <a:pt x="1171456" y="76297"/>
                  <a:pt x="1205433" y="89888"/>
                </a:cubicBezTo>
                <a:cubicBezTo>
                  <a:pt x="1215160" y="93779"/>
                  <a:pt x="1204478" y="114315"/>
                  <a:pt x="1195494" y="119705"/>
                </a:cubicBezTo>
                <a:cubicBezTo>
                  <a:pt x="1184130" y="126523"/>
                  <a:pt x="1168989" y="119705"/>
                  <a:pt x="1155737" y="119705"/>
                </a:cubicBezTo>
              </a:path>
            </a:pathLst>
          </a:custGeom>
        </p:spPr>
        <p:style>
          <a:lnRef idx="2">
            <a:schemeClr val="accent6"/>
          </a:lnRef>
          <a:fillRef idx="0">
            <a:schemeClr val="accent6"/>
          </a:fillRef>
          <a:effectRef idx="1">
            <a:schemeClr val="accent6"/>
          </a:effectRef>
          <a:fontRef idx="minor">
            <a:schemeClr val="tx1"/>
          </a:fontRef>
        </p:style>
        <p:txBody>
          <a:bodyPr rtlCol="0" anchor="ctr"/>
          <a:lstStyle/>
          <a:p>
            <a:pPr algn="ctr"/>
            <a:endParaRPr lang="en-AU"/>
          </a:p>
        </p:txBody>
      </p:sp>
      <p:sp>
        <p:nvSpPr>
          <p:cNvPr id="16" name="Freeform: Shape 15">
            <a:extLst>
              <a:ext uri="{FF2B5EF4-FFF2-40B4-BE49-F238E27FC236}">
                <a16:creationId xmlns:a16="http://schemas.microsoft.com/office/drawing/2014/main" id="{1B6C9BB6-247C-4D94-8DB9-8F003B07169C}"/>
              </a:ext>
            </a:extLst>
          </p:cNvPr>
          <p:cNvSpPr/>
          <p:nvPr/>
        </p:nvSpPr>
        <p:spPr>
          <a:xfrm>
            <a:off x="1808922" y="3538330"/>
            <a:ext cx="1475068" cy="168966"/>
          </a:xfrm>
          <a:custGeom>
            <a:avLst/>
            <a:gdLst>
              <a:gd name="connsiteX0" fmla="*/ 0 w 1475068"/>
              <a:gd name="connsiteY0" fmla="*/ 79513 h 168966"/>
              <a:gd name="connsiteX1" fmla="*/ 1023730 w 1475068"/>
              <a:gd name="connsiteY1" fmla="*/ 69574 h 168966"/>
              <a:gd name="connsiteX2" fmla="*/ 1133061 w 1475068"/>
              <a:gd name="connsiteY2" fmla="*/ 59635 h 168966"/>
              <a:gd name="connsiteX3" fmla="*/ 218661 w 1475068"/>
              <a:gd name="connsiteY3" fmla="*/ 69574 h 168966"/>
              <a:gd name="connsiteX4" fmla="*/ 119269 w 1475068"/>
              <a:gd name="connsiteY4" fmla="*/ 99392 h 168966"/>
              <a:gd name="connsiteX5" fmla="*/ 39756 w 1475068"/>
              <a:gd name="connsiteY5" fmla="*/ 109331 h 168966"/>
              <a:gd name="connsiteX6" fmla="*/ 417443 w 1475068"/>
              <a:gd name="connsiteY6" fmla="*/ 139148 h 168966"/>
              <a:gd name="connsiteX7" fmla="*/ 695739 w 1475068"/>
              <a:gd name="connsiteY7" fmla="*/ 168966 h 168966"/>
              <a:gd name="connsiteX8" fmla="*/ 1470991 w 1475068"/>
              <a:gd name="connsiteY8" fmla="*/ 149087 h 168966"/>
              <a:gd name="connsiteX9" fmla="*/ 1411356 w 1475068"/>
              <a:gd name="connsiteY9" fmla="*/ 139148 h 168966"/>
              <a:gd name="connsiteX10" fmla="*/ 1361661 w 1475068"/>
              <a:gd name="connsiteY10" fmla="*/ 129209 h 168966"/>
              <a:gd name="connsiteX11" fmla="*/ 1033669 w 1475068"/>
              <a:gd name="connsiteY11" fmla="*/ 79513 h 168966"/>
              <a:gd name="connsiteX12" fmla="*/ 626165 w 1475068"/>
              <a:gd name="connsiteY12" fmla="*/ 19879 h 168966"/>
              <a:gd name="connsiteX13" fmla="*/ 337930 w 1475068"/>
              <a:gd name="connsiteY13" fmla="*/ 0 h 168966"/>
              <a:gd name="connsiteX14" fmla="*/ 149087 w 1475068"/>
              <a:gd name="connsiteY14" fmla="*/ 9940 h 168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5068" h="168966">
                <a:moveTo>
                  <a:pt x="0" y="79513"/>
                </a:moveTo>
                <a:lnTo>
                  <a:pt x="1023730" y="69574"/>
                </a:lnTo>
                <a:cubicBezTo>
                  <a:pt x="1060318" y="68932"/>
                  <a:pt x="1169655" y="59635"/>
                  <a:pt x="1133061" y="59635"/>
                </a:cubicBezTo>
                <a:cubicBezTo>
                  <a:pt x="828243" y="59635"/>
                  <a:pt x="523461" y="66261"/>
                  <a:pt x="218661" y="69574"/>
                </a:cubicBezTo>
                <a:cubicBezTo>
                  <a:pt x="192144" y="78413"/>
                  <a:pt x="149315" y="94384"/>
                  <a:pt x="119269" y="99392"/>
                </a:cubicBezTo>
                <a:cubicBezTo>
                  <a:pt x="92922" y="103783"/>
                  <a:pt x="66260" y="106018"/>
                  <a:pt x="39756" y="109331"/>
                </a:cubicBezTo>
                <a:lnTo>
                  <a:pt x="417443" y="139148"/>
                </a:lnTo>
                <a:cubicBezTo>
                  <a:pt x="656332" y="156211"/>
                  <a:pt x="522932" y="134403"/>
                  <a:pt x="695739" y="168966"/>
                </a:cubicBezTo>
                <a:lnTo>
                  <a:pt x="1470991" y="149087"/>
                </a:lnTo>
                <a:cubicBezTo>
                  <a:pt x="1491126" y="148248"/>
                  <a:pt x="1431183" y="142753"/>
                  <a:pt x="1411356" y="139148"/>
                </a:cubicBezTo>
                <a:cubicBezTo>
                  <a:pt x="1394735" y="136126"/>
                  <a:pt x="1378152" y="132874"/>
                  <a:pt x="1361661" y="129209"/>
                </a:cubicBezTo>
                <a:cubicBezTo>
                  <a:pt x="944350" y="36474"/>
                  <a:pt x="1612718" y="176020"/>
                  <a:pt x="1033669" y="79513"/>
                </a:cubicBezTo>
                <a:cubicBezTo>
                  <a:pt x="903375" y="57798"/>
                  <a:pt x="750643" y="31195"/>
                  <a:pt x="626165" y="19879"/>
                </a:cubicBezTo>
                <a:cubicBezTo>
                  <a:pt x="457353" y="4533"/>
                  <a:pt x="553372" y="11970"/>
                  <a:pt x="337930" y="0"/>
                </a:cubicBezTo>
                <a:lnTo>
                  <a:pt x="149087" y="9940"/>
                </a:lnTo>
              </a:path>
            </a:pathLst>
          </a:custGeom>
        </p:spPr>
        <p:style>
          <a:lnRef idx="2">
            <a:schemeClr val="accent6"/>
          </a:lnRef>
          <a:fillRef idx="0">
            <a:schemeClr val="accent6"/>
          </a:fillRef>
          <a:effectRef idx="1">
            <a:schemeClr val="accent6"/>
          </a:effectRef>
          <a:fontRef idx="minor">
            <a:schemeClr val="tx1"/>
          </a:fontRef>
        </p:style>
        <p:txBody>
          <a:bodyPr rtlCol="0" anchor="ctr"/>
          <a:lstStyle/>
          <a:p>
            <a:pPr algn="ctr"/>
            <a:endParaRPr lang="en-AU"/>
          </a:p>
        </p:txBody>
      </p:sp>
      <p:sp>
        <p:nvSpPr>
          <p:cNvPr id="17" name="Freeform: Shape 16">
            <a:extLst>
              <a:ext uri="{FF2B5EF4-FFF2-40B4-BE49-F238E27FC236}">
                <a16:creationId xmlns:a16="http://schemas.microsoft.com/office/drawing/2014/main" id="{18CE440B-8091-4F64-97B4-ACBBB806499F}"/>
              </a:ext>
            </a:extLst>
          </p:cNvPr>
          <p:cNvSpPr/>
          <p:nvPr/>
        </p:nvSpPr>
        <p:spPr>
          <a:xfrm>
            <a:off x="3329609" y="3568148"/>
            <a:ext cx="1169372" cy="159026"/>
          </a:xfrm>
          <a:custGeom>
            <a:avLst/>
            <a:gdLst>
              <a:gd name="connsiteX0" fmla="*/ 9939 w 1169372"/>
              <a:gd name="connsiteY0" fmla="*/ 79513 h 159026"/>
              <a:gd name="connsiteX1" fmla="*/ 238539 w 1169372"/>
              <a:gd name="connsiteY1" fmla="*/ 29817 h 159026"/>
              <a:gd name="connsiteX2" fmla="*/ 735495 w 1169372"/>
              <a:gd name="connsiteY2" fmla="*/ 19878 h 159026"/>
              <a:gd name="connsiteX3" fmla="*/ 805069 w 1169372"/>
              <a:gd name="connsiteY3" fmla="*/ 9939 h 159026"/>
              <a:gd name="connsiteX4" fmla="*/ 954156 w 1169372"/>
              <a:gd name="connsiteY4" fmla="*/ 0 h 159026"/>
              <a:gd name="connsiteX5" fmla="*/ 89452 w 1169372"/>
              <a:gd name="connsiteY5" fmla="*/ 9939 h 159026"/>
              <a:gd name="connsiteX6" fmla="*/ 49695 w 1169372"/>
              <a:gd name="connsiteY6" fmla="*/ 29817 h 159026"/>
              <a:gd name="connsiteX7" fmla="*/ 19878 w 1169372"/>
              <a:gd name="connsiteY7" fmla="*/ 39756 h 159026"/>
              <a:gd name="connsiteX8" fmla="*/ 238539 w 1169372"/>
              <a:gd name="connsiteY8" fmla="*/ 49695 h 159026"/>
              <a:gd name="connsiteX9" fmla="*/ 327991 w 1169372"/>
              <a:gd name="connsiteY9" fmla="*/ 79513 h 159026"/>
              <a:gd name="connsiteX10" fmla="*/ 516834 w 1169372"/>
              <a:gd name="connsiteY10" fmla="*/ 109330 h 159026"/>
              <a:gd name="connsiteX11" fmla="*/ 675861 w 1169372"/>
              <a:gd name="connsiteY11" fmla="*/ 139148 h 159026"/>
              <a:gd name="connsiteX12" fmla="*/ 1162878 w 1169372"/>
              <a:gd name="connsiteY12" fmla="*/ 129209 h 159026"/>
              <a:gd name="connsiteX13" fmla="*/ 1152939 w 1169372"/>
              <a:gd name="connsiteY13" fmla="*/ 89452 h 159026"/>
              <a:gd name="connsiteX14" fmla="*/ 526774 w 1169372"/>
              <a:gd name="connsiteY14" fmla="*/ 99391 h 159026"/>
              <a:gd name="connsiteX15" fmla="*/ 407504 w 1169372"/>
              <a:gd name="connsiteY15" fmla="*/ 119269 h 159026"/>
              <a:gd name="connsiteX16" fmla="*/ 49695 w 1169372"/>
              <a:gd name="connsiteY16" fmla="*/ 149087 h 159026"/>
              <a:gd name="connsiteX17" fmla="*/ 0 w 1169372"/>
              <a:gd name="connsiteY17" fmla="*/ 159026 h 159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69372" h="159026">
                <a:moveTo>
                  <a:pt x="9939" y="79513"/>
                </a:moveTo>
                <a:cubicBezTo>
                  <a:pt x="86139" y="62948"/>
                  <a:pt x="160821" y="36205"/>
                  <a:pt x="238539" y="29817"/>
                </a:cubicBezTo>
                <a:cubicBezTo>
                  <a:pt x="403667" y="16245"/>
                  <a:pt x="569912" y="25688"/>
                  <a:pt x="735495" y="19878"/>
                </a:cubicBezTo>
                <a:cubicBezTo>
                  <a:pt x="758907" y="19057"/>
                  <a:pt x="781738" y="12060"/>
                  <a:pt x="805069" y="9939"/>
                </a:cubicBezTo>
                <a:cubicBezTo>
                  <a:pt x="854670" y="5430"/>
                  <a:pt x="1003962" y="0"/>
                  <a:pt x="954156" y="0"/>
                </a:cubicBezTo>
                <a:cubicBezTo>
                  <a:pt x="665902" y="0"/>
                  <a:pt x="377687" y="6626"/>
                  <a:pt x="89452" y="9939"/>
                </a:cubicBezTo>
                <a:cubicBezTo>
                  <a:pt x="76200" y="16565"/>
                  <a:pt x="63314" y="23981"/>
                  <a:pt x="49695" y="29817"/>
                </a:cubicBezTo>
                <a:cubicBezTo>
                  <a:pt x="40065" y="33944"/>
                  <a:pt x="9459" y="38659"/>
                  <a:pt x="19878" y="39756"/>
                </a:cubicBezTo>
                <a:cubicBezTo>
                  <a:pt x="92439" y="47394"/>
                  <a:pt x="165652" y="46382"/>
                  <a:pt x="238539" y="49695"/>
                </a:cubicBezTo>
                <a:cubicBezTo>
                  <a:pt x="268356" y="59634"/>
                  <a:pt x="297258" y="72927"/>
                  <a:pt x="327991" y="79513"/>
                </a:cubicBezTo>
                <a:cubicBezTo>
                  <a:pt x="390304" y="92866"/>
                  <a:pt x="453907" y="99262"/>
                  <a:pt x="516834" y="109330"/>
                </a:cubicBezTo>
                <a:cubicBezTo>
                  <a:pt x="594308" y="121726"/>
                  <a:pt x="582675" y="120510"/>
                  <a:pt x="675861" y="139148"/>
                </a:cubicBezTo>
                <a:lnTo>
                  <a:pt x="1162878" y="129209"/>
                </a:lnTo>
                <a:cubicBezTo>
                  <a:pt x="1176465" y="127794"/>
                  <a:pt x="1166584" y="90092"/>
                  <a:pt x="1152939" y="89452"/>
                </a:cubicBezTo>
                <a:cubicBezTo>
                  <a:pt x="944420" y="79677"/>
                  <a:pt x="735496" y="96078"/>
                  <a:pt x="526774" y="99391"/>
                </a:cubicBezTo>
                <a:cubicBezTo>
                  <a:pt x="465172" y="119924"/>
                  <a:pt x="516882" y="105002"/>
                  <a:pt x="407504" y="119269"/>
                </a:cubicBezTo>
                <a:cubicBezTo>
                  <a:pt x="165223" y="150871"/>
                  <a:pt x="363286" y="134833"/>
                  <a:pt x="49695" y="149087"/>
                </a:cubicBezTo>
                <a:lnTo>
                  <a:pt x="0" y="159026"/>
                </a:lnTo>
              </a:path>
            </a:pathLst>
          </a:custGeom>
        </p:spPr>
        <p:style>
          <a:lnRef idx="2">
            <a:schemeClr val="accent6"/>
          </a:lnRef>
          <a:fillRef idx="0">
            <a:schemeClr val="accent6"/>
          </a:fillRef>
          <a:effectRef idx="1">
            <a:schemeClr val="accent6"/>
          </a:effectRef>
          <a:fontRef idx="minor">
            <a:schemeClr val="tx1"/>
          </a:fontRef>
        </p:style>
        <p:txBody>
          <a:bodyPr rtlCol="0" anchor="ctr"/>
          <a:lstStyle/>
          <a:p>
            <a:pPr algn="ctr"/>
            <a:endParaRPr lang="en-AU"/>
          </a:p>
        </p:txBody>
      </p:sp>
      <p:sp>
        <p:nvSpPr>
          <p:cNvPr id="18" name="Freeform: Shape 17">
            <a:extLst>
              <a:ext uri="{FF2B5EF4-FFF2-40B4-BE49-F238E27FC236}">
                <a16:creationId xmlns:a16="http://schemas.microsoft.com/office/drawing/2014/main" id="{A2431DC9-E682-4159-B559-CA59551DE2F5}"/>
              </a:ext>
            </a:extLst>
          </p:cNvPr>
          <p:cNvSpPr/>
          <p:nvPr/>
        </p:nvSpPr>
        <p:spPr>
          <a:xfrm>
            <a:off x="1858617" y="4999383"/>
            <a:ext cx="1689653" cy="109330"/>
          </a:xfrm>
          <a:custGeom>
            <a:avLst/>
            <a:gdLst>
              <a:gd name="connsiteX0" fmla="*/ 0 w 1689653"/>
              <a:gd name="connsiteY0" fmla="*/ 99391 h 109330"/>
              <a:gd name="connsiteX1" fmla="*/ 467140 w 1689653"/>
              <a:gd name="connsiteY1" fmla="*/ 109330 h 109330"/>
              <a:gd name="connsiteX2" fmla="*/ 1580322 w 1689653"/>
              <a:gd name="connsiteY2" fmla="*/ 99391 h 109330"/>
              <a:gd name="connsiteX3" fmla="*/ 1550505 w 1689653"/>
              <a:gd name="connsiteY3" fmla="*/ 79513 h 109330"/>
              <a:gd name="connsiteX4" fmla="*/ 983974 w 1689653"/>
              <a:gd name="connsiteY4" fmla="*/ 29817 h 109330"/>
              <a:gd name="connsiteX5" fmla="*/ 725557 w 1689653"/>
              <a:gd name="connsiteY5" fmla="*/ 9939 h 109330"/>
              <a:gd name="connsiteX6" fmla="*/ 586409 w 1689653"/>
              <a:gd name="connsiteY6" fmla="*/ 0 h 109330"/>
              <a:gd name="connsiteX7" fmla="*/ 9940 w 1689653"/>
              <a:gd name="connsiteY7" fmla="*/ 9939 h 109330"/>
              <a:gd name="connsiteX8" fmla="*/ 39757 w 1689653"/>
              <a:gd name="connsiteY8" fmla="*/ 19878 h 109330"/>
              <a:gd name="connsiteX9" fmla="*/ 417444 w 1689653"/>
              <a:gd name="connsiteY9" fmla="*/ 29817 h 109330"/>
              <a:gd name="connsiteX10" fmla="*/ 1540566 w 1689653"/>
              <a:gd name="connsiteY10" fmla="*/ 59634 h 109330"/>
              <a:gd name="connsiteX11" fmla="*/ 1580322 w 1689653"/>
              <a:gd name="connsiteY11" fmla="*/ 69574 h 109330"/>
              <a:gd name="connsiteX12" fmla="*/ 1689653 w 1689653"/>
              <a:gd name="connsiteY12" fmla="*/ 79513 h 10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89653" h="109330">
                <a:moveTo>
                  <a:pt x="0" y="99391"/>
                </a:moveTo>
                <a:cubicBezTo>
                  <a:pt x="155713" y="102704"/>
                  <a:pt x="311391" y="109330"/>
                  <a:pt x="467140" y="109330"/>
                </a:cubicBezTo>
                <a:lnTo>
                  <a:pt x="1580322" y="99391"/>
                </a:lnTo>
                <a:cubicBezTo>
                  <a:pt x="1592263" y="99062"/>
                  <a:pt x="1562370" y="80897"/>
                  <a:pt x="1550505" y="79513"/>
                </a:cubicBezTo>
                <a:cubicBezTo>
                  <a:pt x="1362213" y="57546"/>
                  <a:pt x="1171638" y="56626"/>
                  <a:pt x="983974" y="29817"/>
                </a:cubicBezTo>
                <a:cubicBezTo>
                  <a:pt x="844351" y="9871"/>
                  <a:pt x="958371" y="24049"/>
                  <a:pt x="725557" y="9939"/>
                </a:cubicBezTo>
                <a:cubicBezTo>
                  <a:pt x="679141" y="7126"/>
                  <a:pt x="632792" y="3313"/>
                  <a:pt x="586409" y="0"/>
                </a:cubicBezTo>
                <a:lnTo>
                  <a:pt x="9940" y="9939"/>
                </a:lnTo>
                <a:cubicBezTo>
                  <a:pt x="-530" y="10320"/>
                  <a:pt x="29293" y="19368"/>
                  <a:pt x="39757" y="19878"/>
                </a:cubicBezTo>
                <a:cubicBezTo>
                  <a:pt x="165547" y="26014"/>
                  <a:pt x="291548" y="26504"/>
                  <a:pt x="417444" y="29817"/>
                </a:cubicBezTo>
                <a:cubicBezTo>
                  <a:pt x="936372" y="76992"/>
                  <a:pt x="562922" y="48891"/>
                  <a:pt x="1540566" y="59634"/>
                </a:cubicBezTo>
                <a:cubicBezTo>
                  <a:pt x="1553818" y="62947"/>
                  <a:pt x="1566782" y="67769"/>
                  <a:pt x="1580322" y="69574"/>
                </a:cubicBezTo>
                <a:cubicBezTo>
                  <a:pt x="1616595" y="74411"/>
                  <a:pt x="1689653" y="79513"/>
                  <a:pt x="1689653" y="79513"/>
                </a:cubicBezTo>
              </a:path>
            </a:pathLst>
          </a:custGeom>
        </p:spPr>
        <p:style>
          <a:lnRef idx="2">
            <a:schemeClr val="accent6"/>
          </a:lnRef>
          <a:fillRef idx="0">
            <a:schemeClr val="accent6"/>
          </a:fillRef>
          <a:effectRef idx="1">
            <a:schemeClr val="accent6"/>
          </a:effectRef>
          <a:fontRef idx="minor">
            <a:schemeClr val="tx1"/>
          </a:fontRef>
        </p:style>
        <p:txBody>
          <a:bodyPr rtlCol="0" anchor="ctr"/>
          <a:lstStyle/>
          <a:p>
            <a:pPr algn="ctr"/>
            <a:endParaRPr lang="en-AU"/>
          </a:p>
        </p:txBody>
      </p:sp>
      <p:sp>
        <p:nvSpPr>
          <p:cNvPr id="19" name="Freeform: Shape 18">
            <a:extLst>
              <a:ext uri="{FF2B5EF4-FFF2-40B4-BE49-F238E27FC236}">
                <a16:creationId xmlns:a16="http://schemas.microsoft.com/office/drawing/2014/main" id="{FBF16C26-F0F4-4FA5-925F-08485DE67BE9}"/>
              </a:ext>
            </a:extLst>
          </p:cNvPr>
          <p:cNvSpPr/>
          <p:nvPr/>
        </p:nvSpPr>
        <p:spPr>
          <a:xfrm>
            <a:off x="3766930" y="5059017"/>
            <a:ext cx="1115356" cy="71049"/>
          </a:xfrm>
          <a:custGeom>
            <a:avLst/>
            <a:gdLst>
              <a:gd name="connsiteX0" fmla="*/ 79513 w 1115356"/>
              <a:gd name="connsiteY0" fmla="*/ 9940 h 71049"/>
              <a:gd name="connsiteX1" fmla="*/ 616227 w 1115356"/>
              <a:gd name="connsiteY1" fmla="*/ 69574 h 71049"/>
              <a:gd name="connsiteX2" fmla="*/ 1113183 w 1115356"/>
              <a:gd name="connsiteY2" fmla="*/ 49696 h 71049"/>
              <a:gd name="connsiteX3" fmla="*/ 1083366 w 1115356"/>
              <a:gd name="connsiteY3" fmla="*/ 39757 h 71049"/>
              <a:gd name="connsiteX4" fmla="*/ 1033670 w 1115356"/>
              <a:gd name="connsiteY4" fmla="*/ 29818 h 71049"/>
              <a:gd name="connsiteX5" fmla="*/ 437322 w 1115356"/>
              <a:gd name="connsiteY5" fmla="*/ 0 h 71049"/>
              <a:gd name="connsiteX6" fmla="*/ 0 w 1115356"/>
              <a:gd name="connsiteY6" fmla="*/ 9940 h 71049"/>
              <a:gd name="connsiteX7" fmla="*/ 1023731 w 1115356"/>
              <a:gd name="connsiteY7" fmla="*/ 0 h 71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5356" h="71049">
                <a:moveTo>
                  <a:pt x="79513" y="9940"/>
                </a:moveTo>
                <a:cubicBezTo>
                  <a:pt x="258418" y="29818"/>
                  <a:pt x="436354" y="62656"/>
                  <a:pt x="616227" y="69574"/>
                </a:cubicBezTo>
                <a:cubicBezTo>
                  <a:pt x="781889" y="75946"/>
                  <a:pt x="947735" y="60256"/>
                  <a:pt x="1113183" y="49696"/>
                </a:cubicBezTo>
                <a:cubicBezTo>
                  <a:pt x="1123638" y="49029"/>
                  <a:pt x="1093530" y="42298"/>
                  <a:pt x="1083366" y="39757"/>
                </a:cubicBezTo>
                <a:cubicBezTo>
                  <a:pt x="1066977" y="35660"/>
                  <a:pt x="1050531" y="30856"/>
                  <a:pt x="1033670" y="29818"/>
                </a:cubicBezTo>
                <a:cubicBezTo>
                  <a:pt x="835015" y="17593"/>
                  <a:pt x="636105" y="9939"/>
                  <a:pt x="437322" y="0"/>
                </a:cubicBezTo>
                <a:lnTo>
                  <a:pt x="0" y="9940"/>
                </a:lnTo>
                <a:lnTo>
                  <a:pt x="1023731" y="0"/>
                </a:lnTo>
              </a:path>
            </a:pathLst>
          </a:custGeom>
        </p:spPr>
        <p:style>
          <a:lnRef idx="2">
            <a:schemeClr val="accent6"/>
          </a:lnRef>
          <a:fillRef idx="0">
            <a:schemeClr val="accent6"/>
          </a:fillRef>
          <a:effectRef idx="1">
            <a:schemeClr val="accent6"/>
          </a:effectRef>
          <a:fontRef idx="minor">
            <a:schemeClr val="tx1"/>
          </a:fontRef>
        </p:style>
        <p:txBody>
          <a:bodyPr rtlCol="0" anchor="ctr"/>
          <a:lstStyle/>
          <a:p>
            <a:pPr algn="ctr"/>
            <a:endParaRPr lang="en-AU"/>
          </a:p>
        </p:txBody>
      </p:sp>
      <p:sp>
        <p:nvSpPr>
          <p:cNvPr id="20" name="Freeform: Shape 19">
            <a:extLst>
              <a:ext uri="{FF2B5EF4-FFF2-40B4-BE49-F238E27FC236}">
                <a16:creationId xmlns:a16="http://schemas.microsoft.com/office/drawing/2014/main" id="{79508015-EE66-492B-B838-53A964E85FEE}"/>
              </a:ext>
            </a:extLst>
          </p:cNvPr>
          <p:cNvSpPr/>
          <p:nvPr/>
        </p:nvSpPr>
        <p:spPr>
          <a:xfrm>
            <a:off x="7225748" y="4999383"/>
            <a:ext cx="1172817" cy="148340"/>
          </a:xfrm>
          <a:custGeom>
            <a:avLst/>
            <a:gdLst>
              <a:gd name="connsiteX0" fmla="*/ 0 w 1172817"/>
              <a:gd name="connsiteY0" fmla="*/ 89452 h 148340"/>
              <a:gd name="connsiteX1" fmla="*/ 367748 w 1172817"/>
              <a:gd name="connsiteY1" fmla="*/ 59634 h 148340"/>
              <a:gd name="connsiteX2" fmla="*/ 755374 w 1172817"/>
              <a:gd name="connsiteY2" fmla="*/ 49695 h 148340"/>
              <a:gd name="connsiteX3" fmla="*/ 864704 w 1172817"/>
              <a:gd name="connsiteY3" fmla="*/ 19878 h 148340"/>
              <a:gd name="connsiteX4" fmla="*/ 904461 w 1172817"/>
              <a:gd name="connsiteY4" fmla="*/ 9939 h 148340"/>
              <a:gd name="connsiteX5" fmla="*/ 954156 w 1172817"/>
              <a:gd name="connsiteY5" fmla="*/ 0 h 148340"/>
              <a:gd name="connsiteX6" fmla="*/ 477078 w 1172817"/>
              <a:gd name="connsiteY6" fmla="*/ 9939 h 148340"/>
              <a:gd name="connsiteX7" fmla="*/ 119269 w 1172817"/>
              <a:gd name="connsiteY7" fmla="*/ 19878 h 148340"/>
              <a:gd name="connsiteX8" fmla="*/ 268356 w 1172817"/>
              <a:gd name="connsiteY8" fmla="*/ 39756 h 148340"/>
              <a:gd name="connsiteX9" fmla="*/ 327991 w 1172817"/>
              <a:gd name="connsiteY9" fmla="*/ 59634 h 148340"/>
              <a:gd name="connsiteX10" fmla="*/ 745435 w 1172817"/>
              <a:gd name="connsiteY10" fmla="*/ 89452 h 148340"/>
              <a:gd name="connsiteX11" fmla="*/ 268356 w 1172817"/>
              <a:gd name="connsiteY11" fmla="*/ 99391 h 148340"/>
              <a:gd name="connsiteX12" fmla="*/ 546652 w 1172817"/>
              <a:gd name="connsiteY12" fmla="*/ 129208 h 148340"/>
              <a:gd name="connsiteX13" fmla="*/ 1172817 w 1172817"/>
              <a:gd name="connsiteY13" fmla="*/ 139147 h 148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72817" h="148340">
                <a:moveTo>
                  <a:pt x="0" y="89452"/>
                </a:moveTo>
                <a:cubicBezTo>
                  <a:pt x="122583" y="79513"/>
                  <a:pt x="244933" y="66098"/>
                  <a:pt x="367748" y="59634"/>
                </a:cubicBezTo>
                <a:cubicBezTo>
                  <a:pt x="496820" y="52841"/>
                  <a:pt x="626385" y="57928"/>
                  <a:pt x="755374" y="49695"/>
                </a:cubicBezTo>
                <a:cubicBezTo>
                  <a:pt x="801003" y="46783"/>
                  <a:pt x="825860" y="30976"/>
                  <a:pt x="864704" y="19878"/>
                </a:cubicBezTo>
                <a:cubicBezTo>
                  <a:pt x="877839" y="16125"/>
                  <a:pt x="891126" y="12902"/>
                  <a:pt x="904461" y="9939"/>
                </a:cubicBezTo>
                <a:cubicBezTo>
                  <a:pt x="920952" y="6274"/>
                  <a:pt x="971049" y="0"/>
                  <a:pt x="954156" y="0"/>
                </a:cubicBezTo>
                <a:cubicBezTo>
                  <a:pt x="795095" y="0"/>
                  <a:pt x="636093" y="6153"/>
                  <a:pt x="477078" y="9939"/>
                </a:cubicBezTo>
                <a:lnTo>
                  <a:pt x="119269" y="19878"/>
                </a:lnTo>
                <a:cubicBezTo>
                  <a:pt x="168965" y="26504"/>
                  <a:pt x="219106" y="30375"/>
                  <a:pt x="268356" y="39756"/>
                </a:cubicBezTo>
                <a:cubicBezTo>
                  <a:pt x="288940" y="43677"/>
                  <a:pt x="307234" y="56771"/>
                  <a:pt x="327991" y="59634"/>
                </a:cubicBezTo>
                <a:cubicBezTo>
                  <a:pt x="445262" y="75809"/>
                  <a:pt x="623711" y="83046"/>
                  <a:pt x="745435" y="89452"/>
                </a:cubicBezTo>
                <a:cubicBezTo>
                  <a:pt x="586409" y="92765"/>
                  <a:pt x="424328" y="68197"/>
                  <a:pt x="268356" y="99391"/>
                </a:cubicBezTo>
                <a:cubicBezTo>
                  <a:pt x="176871" y="117688"/>
                  <a:pt x="453959" y="118615"/>
                  <a:pt x="546652" y="129208"/>
                </a:cubicBezTo>
                <a:cubicBezTo>
                  <a:pt x="863202" y="165385"/>
                  <a:pt x="91411" y="139147"/>
                  <a:pt x="1172817" y="139147"/>
                </a:cubicBezTo>
              </a:path>
            </a:pathLst>
          </a:custGeom>
        </p:spPr>
        <p:style>
          <a:lnRef idx="2">
            <a:schemeClr val="accent6"/>
          </a:lnRef>
          <a:fillRef idx="0">
            <a:schemeClr val="accent6"/>
          </a:fillRef>
          <a:effectRef idx="1">
            <a:schemeClr val="accent6"/>
          </a:effectRef>
          <a:fontRef idx="minor">
            <a:schemeClr val="tx1"/>
          </a:fontRef>
        </p:style>
        <p:txBody>
          <a:bodyPr rtlCol="0" anchor="ctr"/>
          <a:lstStyle/>
          <a:p>
            <a:pPr algn="ctr"/>
            <a:endParaRPr lang="en-AU"/>
          </a:p>
        </p:txBody>
      </p:sp>
    </p:spTree>
    <p:extLst>
      <p:ext uri="{BB962C8B-B14F-4D97-AF65-F5344CB8AC3E}">
        <p14:creationId xmlns:p14="http://schemas.microsoft.com/office/powerpoint/2010/main" val="16050617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8C95E-DF5E-401B-8876-90AB17D1BB34}"/>
              </a:ext>
            </a:extLst>
          </p:cNvPr>
          <p:cNvSpPr>
            <a:spLocks noGrp="1"/>
          </p:cNvSpPr>
          <p:nvPr>
            <p:ph type="title"/>
          </p:nvPr>
        </p:nvSpPr>
        <p:spPr>
          <a:xfrm>
            <a:off x="457200" y="274638"/>
            <a:ext cx="8229600" cy="106362"/>
          </a:xfrm>
        </p:spPr>
        <p:txBody>
          <a:bodyPr>
            <a:normAutofit fontScale="90000"/>
          </a:bodyPr>
          <a:lstStyle/>
          <a:p>
            <a:endParaRPr lang="en-AU" dirty="0"/>
          </a:p>
        </p:txBody>
      </p:sp>
      <p:sp>
        <p:nvSpPr>
          <p:cNvPr id="3" name="Content Placeholder 2">
            <a:extLst>
              <a:ext uri="{FF2B5EF4-FFF2-40B4-BE49-F238E27FC236}">
                <a16:creationId xmlns:a16="http://schemas.microsoft.com/office/drawing/2014/main" id="{C88B3B7C-96BA-4F88-8F4E-E2AF17F534F3}"/>
              </a:ext>
            </a:extLst>
          </p:cNvPr>
          <p:cNvSpPr>
            <a:spLocks noGrp="1"/>
          </p:cNvSpPr>
          <p:nvPr>
            <p:ph idx="1"/>
          </p:nvPr>
        </p:nvSpPr>
        <p:spPr>
          <a:xfrm>
            <a:off x="228600" y="381000"/>
            <a:ext cx="8763000" cy="6202362"/>
          </a:xfrm>
        </p:spPr>
        <p:txBody>
          <a:bodyPr>
            <a:normAutofit/>
          </a:bodyPr>
          <a:lstStyle/>
          <a:p>
            <a:r>
              <a:rPr lang="en-AU" sz="4000" dirty="0">
                <a:effectLst>
                  <a:outerShdw blurRad="38100" dist="38100" dir="2700000" algn="tl">
                    <a:srgbClr val="000000">
                      <a:alpha val="43137"/>
                    </a:srgbClr>
                  </a:outerShdw>
                </a:effectLst>
              </a:rPr>
              <a:t>2 Sam 7:11-14 "'The Lord declares to you that the Lord himself will establish a house for you: 12 When your days are over and you rest with your fathers, I will raise up your </a:t>
            </a:r>
            <a:r>
              <a:rPr lang="en-AU" sz="4000" dirty="0">
                <a:solidFill>
                  <a:srgbClr val="FFFF00"/>
                </a:solidFill>
                <a:effectLst>
                  <a:outerShdw blurRad="38100" dist="38100" dir="2700000" algn="tl">
                    <a:srgbClr val="000000">
                      <a:alpha val="43137"/>
                    </a:srgbClr>
                  </a:outerShdw>
                </a:effectLst>
              </a:rPr>
              <a:t>offspring</a:t>
            </a:r>
            <a:r>
              <a:rPr lang="en-AU" sz="4000" dirty="0">
                <a:effectLst>
                  <a:outerShdw blurRad="38100" dist="38100" dir="2700000" algn="tl">
                    <a:srgbClr val="000000">
                      <a:alpha val="43137"/>
                    </a:srgbClr>
                  </a:outerShdw>
                </a:effectLst>
              </a:rPr>
              <a:t> to succeed you, who will come from your own body, and I will establish his kingdom. 13 He is the one who will build </a:t>
            </a:r>
            <a:r>
              <a:rPr lang="en-AU" sz="4000" dirty="0">
                <a:solidFill>
                  <a:srgbClr val="FFFF00"/>
                </a:solidFill>
                <a:effectLst>
                  <a:outerShdw blurRad="38100" dist="38100" dir="2700000" algn="tl">
                    <a:srgbClr val="000000">
                      <a:alpha val="43137"/>
                    </a:srgbClr>
                  </a:outerShdw>
                </a:effectLst>
              </a:rPr>
              <a:t>a house for my Name</a:t>
            </a:r>
            <a:r>
              <a:rPr lang="en-AU" sz="4000" dirty="0">
                <a:effectLst>
                  <a:outerShdw blurRad="38100" dist="38100" dir="2700000" algn="tl">
                    <a:srgbClr val="000000">
                      <a:alpha val="43137"/>
                    </a:srgbClr>
                  </a:outerShdw>
                </a:effectLst>
              </a:rPr>
              <a:t>, and I will establish the </a:t>
            </a:r>
            <a:r>
              <a:rPr lang="en-AU" sz="4000" dirty="0">
                <a:solidFill>
                  <a:srgbClr val="FFFF00"/>
                </a:solidFill>
                <a:effectLst>
                  <a:outerShdw blurRad="38100" dist="38100" dir="2700000" algn="tl">
                    <a:srgbClr val="000000">
                      <a:alpha val="43137"/>
                    </a:srgbClr>
                  </a:outerShdw>
                </a:effectLst>
              </a:rPr>
              <a:t>throne of his kingdom forever</a:t>
            </a:r>
            <a:r>
              <a:rPr lang="en-AU" sz="4000" dirty="0">
                <a:effectLst>
                  <a:outerShdw blurRad="38100" dist="38100" dir="2700000" algn="tl">
                    <a:srgbClr val="000000">
                      <a:alpha val="43137"/>
                    </a:srgbClr>
                  </a:outerShdw>
                </a:effectLst>
              </a:rPr>
              <a:t>. </a:t>
            </a:r>
          </a:p>
        </p:txBody>
      </p:sp>
    </p:spTree>
    <p:extLst>
      <p:ext uri="{BB962C8B-B14F-4D97-AF65-F5344CB8AC3E}">
        <p14:creationId xmlns:p14="http://schemas.microsoft.com/office/powerpoint/2010/main" val="35461566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AD3D10-F2CD-4667-85C4-92D6D59D5AB9}"/>
              </a:ext>
            </a:extLst>
          </p:cNvPr>
          <p:cNvSpPr>
            <a:spLocks noGrp="1"/>
          </p:cNvSpPr>
          <p:nvPr>
            <p:ph type="title"/>
          </p:nvPr>
        </p:nvSpPr>
        <p:spPr>
          <a:xfrm>
            <a:off x="457200" y="274638"/>
            <a:ext cx="8229600" cy="45719"/>
          </a:xfrm>
        </p:spPr>
        <p:txBody>
          <a:bodyPr>
            <a:normAutofit fontScale="90000"/>
          </a:bodyPr>
          <a:lstStyle/>
          <a:p>
            <a:endParaRPr lang="en-AU" dirty="0"/>
          </a:p>
        </p:txBody>
      </p:sp>
      <p:graphicFrame>
        <p:nvGraphicFramePr>
          <p:cNvPr id="5" name="Content Placeholder 4">
            <a:extLst>
              <a:ext uri="{FF2B5EF4-FFF2-40B4-BE49-F238E27FC236}">
                <a16:creationId xmlns:a16="http://schemas.microsoft.com/office/drawing/2014/main" id="{3C994B13-23DA-49AF-86D2-EBCD1AC2EA00}"/>
              </a:ext>
            </a:extLst>
          </p:cNvPr>
          <p:cNvGraphicFramePr>
            <a:graphicFrameLocks noGrp="1"/>
          </p:cNvGraphicFramePr>
          <p:nvPr>
            <p:ph idx="1"/>
            <p:extLst>
              <p:ext uri="{D42A27DB-BD31-4B8C-83A1-F6EECF244321}">
                <p14:modId xmlns:p14="http://schemas.microsoft.com/office/powerpoint/2010/main" val="1712976480"/>
              </p:ext>
            </p:extLst>
          </p:nvPr>
        </p:nvGraphicFramePr>
        <p:xfrm>
          <a:off x="228600" y="2514600"/>
          <a:ext cx="8686800" cy="3718562"/>
        </p:xfrm>
        <a:graphic>
          <a:graphicData uri="http://schemas.openxmlformats.org/drawingml/2006/table">
            <a:tbl>
              <a:tblPr firstRow="1" firstCol="1" bandRow="1"/>
              <a:tblGrid>
                <a:gridCol w="2895279">
                  <a:extLst>
                    <a:ext uri="{9D8B030D-6E8A-4147-A177-3AD203B41FA5}">
                      <a16:colId xmlns:a16="http://schemas.microsoft.com/office/drawing/2014/main" val="4274369719"/>
                    </a:ext>
                  </a:extLst>
                </a:gridCol>
                <a:gridCol w="2895279">
                  <a:extLst>
                    <a:ext uri="{9D8B030D-6E8A-4147-A177-3AD203B41FA5}">
                      <a16:colId xmlns:a16="http://schemas.microsoft.com/office/drawing/2014/main" val="1711590742"/>
                    </a:ext>
                  </a:extLst>
                </a:gridCol>
                <a:gridCol w="2896242">
                  <a:extLst>
                    <a:ext uri="{9D8B030D-6E8A-4147-A177-3AD203B41FA5}">
                      <a16:colId xmlns:a16="http://schemas.microsoft.com/office/drawing/2014/main" val="1377800006"/>
                    </a:ext>
                  </a:extLst>
                </a:gridCol>
              </a:tblGrid>
              <a:tr h="931977">
                <a:tc>
                  <a:txBody>
                    <a:bodyPr/>
                    <a:lstStyle/>
                    <a:p>
                      <a:pPr>
                        <a:lnSpc>
                          <a:spcPct val="107000"/>
                        </a:lnSpc>
                        <a:spcAft>
                          <a:spcPts val="0"/>
                        </a:spcAft>
                      </a:pPr>
                      <a:r>
                        <a:rPr lang="en-AU" sz="2800" b="1" dirty="0">
                          <a:effectLst/>
                          <a:latin typeface="Calibri" panose="020F0502020204030204" pitchFamily="34" charset="0"/>
                          <a:ea typeface="Calibri" panose="020F0502020204030204" pitchFamily="34" charset="0"/>
                          <a:cs typeface="Times New Roman" panose="02020603050405020304" pitchFamily="18" charset="0"/>
                        </a:rPr>
                        <a:t>Terms</a:t>
                      </a:r>
                      <a:endParaRPr lang="en-AU"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AU" sz="2800" b="1">
                          <a:effectLst/>
                          <a:latin typeface="Calibri" panose="020F0502020204030204" pitchFamily="34" charset="0"/>
                          <a:ea typeface="Calibri" panose="020F0502020204030204" pitchFamily="34" charset="0"/>
                          <a:cs typeface="Times New Roman" panose="02020603050405020304" pitchFamily="18" charset="0"/>
                        </a:rPr>
                        <a:t>Readers before Christ</a:t>
                      </a:r>
                      <a:endParaRPr lang="en-AU" sz="2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AU" sz="2800" b="1">
                          <a:effectLst/>
                          <a:latin typeface="Calibri" panose="020F0502020204030204" pitchFamily="34" charset="0"/>
                          <a:ea typeface="Calibri" panose="020F0502020204030204" pitchFamily="34" charset="0"/>
                          <a:cs typeface="Times New Roman" panose="02020603050405020304" pitchFamily="18" charset="0"/>
                        </a:rPr>
                        <a:t>Readers after Christ</a:t>
                      </a:r>
                      <a:endParaRPr lang="en-AU" sz="2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44383281"/>
                  </a:ext>
                </a:extLst>
              </a:tr>
              <a:tr h="922631">
                <a:tc>
                  <a:txBody>
                    <a:bodyPr/>
                    <a:lstStyle/>
                    <a:p>
                      <a:pPr>
                        <a:lnSpc>
                          <a:spcPct val="107000"/>
                        </a:lnSpc>
                        <a:spcAft>
                          <a:spcPts val="0"/>
                        </a:spcAft>
                      </a:pPr>
                      <a:r>
                        <a:rPr lang="en-AU" sz="2800">
                          <a:effectLst/>
                          <a:latin typeface="Calibri" panose="020F0502020204030204" pitchFamily="34" charset="0"/>
                          <a:ea typeface="Calibri" panose="020F0502020204030204" pitchFamily="34" charset="0"/>
                          <a:cs typeface="Times New Roman" panose="02020603050405020304" pitchFamily="18" charset="0"/>
                        </a:rPr>
                        <a:t>Offspring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AU" sz="2800" dirty="0">
                          <a:effectLst/>
                          <a:latin typeface="Calibri" panose="020F0502020204030204" pitchFamily="34" charset="0"/>
                          <a:ea typeface="Calibri" panose="020F0502020204030204" pitchFamily="34" charset="0"/>
                          <a:cs typeface="Times New Roman" panose="02020603050405020304" pitchFamily="18" charset="0"/>
                        </a:rPr>
                        <a:t>Solomon or future King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AU" sz="2800">
                          <a:effectLst/>
                          <a:latin typeface="Calibri" panose="020F0502020204030204" pitchFamily="34" charset="0"/>
                          <a:ea typeface="Calibri" panose="020F0502020204030204" pitchFamily="34" charset="0"/>
                          <a:cs typeface="Times New Roman" panose="02020603050405020304" pitchFamily="18" charset="0"/>
                        </a:rPr>
                        <a:t>Jesus Christ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7809060"/>
                  </a:ext>
                </a:extLst>
              </a:tr>
              <a:tr h="931977">
                <a:tc>
                  <a:txBody>
                    <a:bodyPr/>
                    <a:lstStyle/>
                    <a:p>
                      <a:pPr>
                        <a:lnSpc>
                          <a:spcPct val="107000"/>
                        </a:lnSpc>
                        <a:spcAft>
                          <a:spcPts val="0"/>
                        </a:spcAft>
                      </a:pPr>
                      <a:r>
                        <a:rPr lang="en-AU" sz="2800">
                          <a:effectLst/>
                          <a:latin typeface="Calibri" panose="020F0502020204030204" pitchFamily="34" charset="0"/>
                          <a:ea typeface="Calibri" panose="020F0502020204030204" pitchFamily="34" charset="0"/>
                          <a:cs typeface="Times New Roman" panose="02020603050405020304" pitchFamily="18" charset="0"/>
                        </a:rPr>
                        <a:t>House for God’s name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AU" sz="2800">
                          <a:effectLst/>
                          <a:latin typeface="Calibri" panose="020F0502020204030204" pitchFamily="34" charset="0"/>
                          <a:ea typeface="Calibri" panose="020F0502020204030204" pitchFamily="34" charset="0"/>
                          <a:cs typeface="Times New Roman" panose="02020603050405020304" pitchFamily="18" charset="0"/>
                        </a:rPr>
                        <a:t>Temple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AU" sz="2800">
                          <a:effectLst/>
                          <a:latin typeface="Calibri" panose="020F0502020204030204" pitchFamily="34" charset="0"/>
                          <a:ea typeface="Calibri" panose="020F0502020204030204" pitchFamily="34" charset="0"/>
                          <a:cs typeface="Times New Roman" panose="02020603050405020304" pitchFamily="18" charset="0"/>
                        </a:rPr>
                        <a:t>Church</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36402047"/>
                  </a:ext>
                </a:extLst>
              </a:tr>
              <a:tr h="931977">
                <a:tc>
                  <a:txBody>
                    <a:bodyPr/>
                    <a:lstStyle/>
                    <a:p>
                      <a:pPr>
                        <a:lnSpc>
                          <a:spcPct val="107000"/>
                        </a:lnSpc>
                        <a:spcAft>
                          <a:spcPts val="0"/>
                        </a:spcAft>
                      </a:pPr>
                      <a:r>
                        <a:rPr lang="en-AU" sz="2800">
                          <a:effectLst/>
                          <a:latin typeface="Calibri" panose="020F0502020204030204" pitchFamily="34" charset="0"/>
                          <a:ea typeface="Calibri" panose="020F0502020204030204" pitchFamily="34" charset="0"/>
                          <a:cs typeface="Times New Roman" panose="02020603050405020304" pitchFamily="18" charset="0"/>
                        </a:rPr>
                        <a:t>Throne forever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AU" sz="2800">
                          <a:effectLst/>
                          <a:latin typeface="Calibri" panose="020F0502020204030204" pitchFamily="34" charset="0"/>
                          <a:ea typeface="Calibri" panose="020F0502020204030204" pitchFamily="34" charset="0"/>
                          <a:cs typeface="Times New Roman" panose="02020603050405020304" pitchFamily="18" charset="0"/>
                        </a:rPr>
                        <a:t>Earthly political power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AU" sz="2800" dirty="0">
                          <a:effectLst/>
                          <a:latin typeface="Calibri" panose="020F0502020204030204" pitchFamily="34" charset="0"/>
                          <a:ea typeface="Calibri" panose="020F0502020204030204" pitchFamily="34" charset="0"/>
                          <a:cs typeface="Times New Roman" panose="02020603050405020304" pitchFamily="18" charset="0"/>
                        </a:rPr>
                        <a:t>Heavenly kingdom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52031679"/>
                  </a:ext>
                </a:extLst>
              </a:tr>
            </a:tbl>
          </a:graphicData>
        </a:graphic>
      </p:graphicFrame>
    </p:spTree>
    <p:extLst>
      <p:ext uri="{BB962C8B-B14F-4D97-AF65-F5344CB8AC3E}">
        <p14:creationId xmlns:p14="http://schemas.microsoft.com/office/powerpoint/2010/main" val="15223197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C629E-053B-4149-9830-2131F2D49B74}"/>
              </a:ext>
            </a:extLst>
          </p:cNvPr>
          <p:cNvSpPr>
            <a:spLocks noGrp="1"/>
          </p:cNvSpPr>
          <p:nvPr>
            <p:ph type="title"/>
          </p:nvPr>
        </p:nvSpPr>
        <p:spPr/>
        <p:txBody>
          <a:bodyPr/>
          <a:lstStyle/>
          <a:p>
            <a:endParaRPr lang="en-AU"/>
          </a:p>
        </p:txBody>
      </p:sp>
      <p:sp>
        <p:nvSpPr>
          <p:cNvPr id="3" name="Content Placeholder 2">
            <a:extLst>
              <a:ext uri="{FF2B5EF4-FFF2-40B4-BE49-F238E27FC236}">
                <a16:creationId xmlns:a16="http://schemas.microsoft.com/office/drawing/2014/main" id="{8A2EF748-8105-4F41-9ADA-DC1BE13E4E5C}"/>
              </a:ext>
            </a:extLst>
          </p:cNvPr>
          <p:cNvSpPr>
            <a:spLocks noGrp="1"/>
          </p:cNvSpPr>
          <p:nvPr>
            <p:ph idx="1"/>
          </p:nvPr>
        </p:nvSpPr>
        <p:spPr/>
        <p:txBody>
          <a:bodyPr/>
          <a:lstStyle/>
          <a:p>
            <a:pPr marL="0" indent="0">
              <a:buNone/>
            </a:pPr>
            <a:r>
              <a:rPr lang="en-AU" sz="4000" dirty="0"/>
              <a:t>4 See, I have made him a witness to the peoples, a leader and commander of the peoples. </a:t>
            </a:r>
          </a:p>
          <a:p>
            <a:endParaRPr lang="en-AU" dirty="0"/>
          </a:p>
        </p:txBody>
      </p:sp>
    </p:spTree>
    <p:extLst>
      <p:ext uri="{BB962C8B-B14F-4D97-AF65-F5344CB8AC3E}">
        <p14:creationId xmlns:p14="http://schemas.microsoft.com/office/powerpoint/2010/main" val="1894934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E967EE-0345-40DF-895D-6053B9DDD81B}"/>
              </a:ext>
            </a:extLst>
          </p:cNvPr>
          <p:cNvSpPr>
            <a:spLocks noGrp="1"/>
          </p:cNvSpPr>
          <p:nvPr>
            <p:ph type="title"/>
          </p:nvPr>
        </p:nvSpPr>
        <p:spPr>
          <a:xfrm>
            <a:off x="457200" y="274638"/>
            <a:ext cx="8229600" cy="106362"/>
          </a:xfrm>
        </p:spPr>
        <p:txBody>
          <a:bodyPr>
            <a:normAutofit fontScale="90000"/>
          </a:bodyPr>
          <a:lstStyle/>
          <a:p>
            <a:endParaRPr lang="en-AU" dirty="0"/>
          </a:p>
        </p:txBody>
      </p:sp>
      <p:sp>
        <p:nvSpPr>
          <p:cNvPr id="3" name="Content Placeholder 2">
            <a:extLst>
              <a:ext uri="{FF2B5EF4-FFF2-40B4-BE49-F238E27FC236}">
                <a16:creationId xmlns:a16="http://schemas.microsoft.com/office/drawing/2014/main" id="{1405DBC8-72EA-4F02-A07E-1A504DF97B5F}"/>
              </a:ext>
            </a:extLst>
          </p:cNvPr>
          <p:cNvSpPr>
            <a:spLocks noGrp="1"/>
          </p:cNvSpPr>
          <p:nvPr>
            <p:ph idx="1"/>
          </p:nvPr>
        </p:nvSpPr>
        <p:spPr>
          <a:xfrm>
            <a:off x="457200" y="838200"/>
            <a:ext cx="8229600" cy="5287963"/>
          </a:xfrm>
        </p:spPr>
        <p:txBody>
          <a:bodyPr/>
          <a:lstStyle/>
          <a:p>
            <a:r>
              <a:rPr lang="en-AU" sz="4000" dirty="0">
                <a:effectLst>
                  <a:outerShdw blurRad="38100" dist="38100" dir="2700000" algn="tl">
                    <a:srgbClr val="000000">
                      <a:alpha val="43137"/>
                    </a:srgbClr>
                  </a:outerShdw>
                </a:effectLst>
              </a:rPr>
              <a:t>Isaiah 55: 5</a:t>
            </a:r>
          </a:p>
          <a:p>
            <a:pPr marL="0" indent="0">
              <a:buNone/>
            </a:pPr>
            <a:r>
              <a:rPr lang="en-AU" dirty="0">
                <a:effectLst>
                  <a:outerShdw blurRad="38100" dist="38100" dir="2700000" algn="tl">
                    <a:srgbClr val="000000">
                      <a:alpha val="43137"/>
                    </a:srgbClr>
                  </a:outerShdw>
                </a:effectLst>
              </a:rPr>
              <a:t>5 </a:t>
            </a:r>
            <a:r>
              <a:rPr lang="en-AU" sz="4000" dirty="0">
                <a:effectLst>
                  <a:outerShdw blurRad="38100" dist="38100" dir="2700000" algn="tl">
                    <a:srgbClr val="000000">
                      <a:alpha val="43137"/>
                    </a:srgbClr>
                  </a:outerShdw>
                </a:effectLst>
              </a:rPr>
              <a:t>Surely you will summon nations you know not, and nations that do not know you will hasten to you, of Israel, for he has endowed you with </a:t>
            </a:r>
            <a:r>
              <a:rPr lang="en-AU" sz="4000" dirty="0" err="1">
                <a:effectLst>
                  <a:outerShdw blurRad="38100" dist="38100" dir="2700000" algn="tl">
                    <a:srgbClr val="000000">
                      <a:alpha val="43137"/>
                    </a:srgbClr>
                  </a:outerShdw>
                </a:effectLst>
              </a:rPr>
              <a:t>splendor</a:t>
            </a:r>
            <a:r>
              <a:rPr lang="en-AU" sz="4000" dirty="0">
                <a:effectLst>
                  <a:outerShdw blurRad="38100" dist="38100" dir="2700000" algn="tl">
                    <a:srgbClr val="000000">
                      <a:alpha val="43137"/>
                    </a:srgbClr>
                  </a:outerShdw>
                </a:effectLst>
              </a:rPr>
              <a:t>."</a:t>
            </a:r>
          </a:p>
          <a:p>
            <a:endParaRPr lang="en-AU" dirty="0"/>
          </a:p>
        </p:txBody>
      </p:sp>
    </p:spTree>
    <p:extLst>
      <p:ext uri="{BB962C8B-B14F-4D97-AF65-F5344CB8AC3E}">
        <p14:creationId xmlns:p14="http://schemas.microsoft.com/office/powerpoint/2010/main" val="580904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13F01A-A624-4457-9356-8BBD7DC96041}"/>
              </a:ext>
            </a:extLst>
          </p:cNvPr>
          <p:cNvSpPr>
            <a:spLocks noGrp="1"/>
          </p:cNvSpPr>
          <p:nvPr>
            <p:ph type="title"/>
          </p:nvPr>
        </p:nvSpPr>
        <p:spPr>
          <a:xfrm>
            <a:off x="457200" y="274638"/>
            <a:ext cx="8229600" cy="182562"/>
          </a:xfrm>
        </p:spPr>
        <p:txBody>
          <a:bodyPr>
            <a:normAutofit fontScale="90000"/>
          </a:bodyPr>
          <a:lstStyle/>
          <a:p>
            <a:endParaRPr lang="en-AU" dirty="0"/>
          </a:p>
        </p:txBody>
      </p:sp>
      <p:sp>
        <p:nvSpPr>
          <p:cNvPr id="3" name="Content Placeholder 2">
            <a:extLst>
              <a:ext uri="{FF2B5EF4-FFF2-40B4-BE49-F238E27FC236}">
                <a16:creationId xmlns:a16="http://schemas.microsoft.com/office/drawing/2014/main" id="{50D07177-0A11-4574-8427-783CE750E2EB}"/>
              </a:ext>
            </a:extLst>
          </p:cNvPr>
          <p:cNvSpPr>
            <a:spLocks noGrp="1"/>
          </p:cNvSpPr>
          <p:nvPr>
            <p:ph idx="1"/>
          </p:nvPr>
        </p:nvSpPr>
        <p:spPr>
          <a:xfrm>
            <a:off x="457200" y="457200"/>
            <a:ext cx="8534400" cy="5668963"/>
          </a:xfrm>
        </p:spPr>
        <p:txBody>
          <a:bodyPr>
            <a:normAutofit/>
          </a:bodyPr>
          <a:lstStyle/>
          <a:p>
            <a:pPr marL="0" indent="0">
              <a:buNone/>
            </a:pPr>
            <a:r>
              <a:rPr lang="en-AU" sz="4000" b="1" dirty="0">
                <a:effectLst>
                  <a:outerShdw blurRad="38100" dist="38100" dir="2700000" algn="tl">
                    <a:srgbClr val="000000">
                      <a:alpha val="43137"/>
                    </a:srgbClr>
                  </a:outerShdw>
                </a:effectLst>
              </a:rPr>
              <a:t>Isa 55:1-5</a:t>
            </a:r>
          </a:p>
          <a:p>
            <a:pPr marL="0" indent="0">
              <a:buNone/>
            </a:pPr>
            <a:r>
              <a:rPr lang="en-AU" sz="4000" dirty="0">
                <a:effectLst>
                  <a:outerShdw blurRad="38100" dist="38100" dir="2700000" algn="tl">
                    <a:srgbClr val="000000">
                      <a:alpha val="43137"/>
                    </a:srgbClr>
                  </a:outerShdw>
                </a:effectLst>
              </a:rPr>
              <a:t>1 "Come, all you who are thirsty,</a:t>
            </a:r>
          </a:p>
          <a:p>
            <a:pPr marL="0" indent="0">
              <a:buNone/>
            </a:pPr>
            <a:r>
              <a:rPr lang="en-AU" sz="4000" dirty="0">
                <a:effectLst>
                  <a:outerShdw blurRad="38100" dist="38100" dir="2700000" algn="tl">
                    <a:srgbClr val="000000">
                      <a:alpha val="43137"/>
                    </a:srgbClr>
                  </a:outerShdw>
                </a:effectLst>
              </a:rPr>
              <a:t>come to the waters;</a:t>
            </a:r>
          </a:p>
          <a:p>
            <a:pPr marL="0" indent="0">
              <a:buNone/>
            </a:pPr>
            <a:r>
              <a:rPr lang="en-AU" sz="4000" dirty="0">
                <a:effectLst>
                  <a:outerShdw blurRad="38100" dist="38100" dir="2700000" algn="tl">
                    <a:srgbClr val="000000">
                      <a:alpha val="43137"/>
                    </a:srgbClr>
                  </a:outerShdw>
                </a:effectLst>
              </a:rPr>
              <a:t>and you who have no money,</a:t>
            </a:r>
          </a:p>
          <a:p>
            <a:pPr marL="0" indent="0">
              <a:buNone/>
            </a:pPr>
            <a:r>
              <a:rPr lang="en-AU" sz="4000" dirty="0">
                <a:effectLst>
                  <a:outerShdw blurRad="38100" dist="38100" dir="2700000" algn="tl">
                    <a:srgbClr val="000000">
                      <a:alpha val="43137"/>
                    </a:srgbClr>
                  </a:outerShdw>
                </a:effectLst>
              </a:rPr>
              <a:t>come, buy and eat!</a:t>
            </a:r>
          </a:p>
          <a:p>
            <a:pPr marL="0" indent="0">
              <a:buNone/>
            </a:pPr>
            <a:r>
              <a:rPr lang="en-AU" sz="4000" dirty="0">
                <a:effectLst>
                  <a:outerShdw blurRad="38100" dist="38100" dir="2700000" algn="tl">
                    <a:srgbClr val="000000">
                      <a:alpha val="43137"/>
                    </a:srgbClr>
                  </a:outerShdw>
                </a:effectLst>
              </a:rPr>
              <a:t>Come, buy wine and milk</a:t>
            </a:r>
          </a:p>
          <a:p>
            <a:pPr marL="0" indent="0">
              <a:buNone/>
            </a:pPr>
            <a:r>
              <a:rPr lang="en-AU" sz="4000" dirty="0">
                <a:effectLst>
                  <a:outerShdw blurRad="38100" dist="38100" dir="2700000" algn="tl">
                    <a:srgbClr val="000000">
                      <a:alpha val="43137"/>
                    </a:srgbClr>
                  </a:outerShdw>
                </a:effectLst>
              </a:rPr>
              <a:t>without money and without cost. </a:t>
            </a:r>
          </a:p>
          <a:p>
            <a:pPr marL="0" indent="0">
              <a:buNone/>
            </a:pPr>
            <a:endParaRPr lang="en-AU" sz="4000" b="1" dirty="0">
              <a:solidFill>
                <a:srgbClr val="FFFF00"/>
              </a:solidFill>
            </a:endParaRPr>
          </a:p>
        </p:txBody>
      </p:sp>
    </p:spTree>
    <p:extLst>
      <p:ext uri="{BB962C8B-B14F-4D97-AF65-F5344CB8AC3E}">
        <p14:creationId xmlns:p14="http://schemas.microsoft.com/office/powerpoint/2010/main" val="2516950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13F01A-A624-4457-9356-8BBD7DC96041}"/>
              </a:ext>
            </a:extLst>
          </p:cNvPr>
          <p:cNvSpPr>
            <a:spLocks noGrp="1"/>
          </p:cNvSpPr>
          <p:nvPr>
            <p:ph type="title"/>
          </p:nvPr>
        </p:nvSpPr>
        <p:spPr>
          <a:xfrm>
            <a:off x="457200" y="274638"/>
            <a:ext cx="8229600" cy="182562"/>
          </a:xfrm>
        </p:spPr>
        <p:txBody>
          <a:bodyPr>
            <a:normAutofit fontScale="90000"/>
          </a:bodyPr>
          <a:lstStyle/>
          <a:p>
            <a:endParaRPr lang="en-AU" dirty="0"/>
          </a:p>
        </p:txBody>
      </p:sp>
      <p:sp>
        <p:nvSpPr>
          <p:cNvPr id="3" name="Content Placeholder 2">
            <a:extLst>
              <a:ext uri="{FF2B5EF4-FFF2-40B4-BE49-F238E27FC236}">
                <a16:creationId xmlns:a16="http://schemas.microsoft.com/office/drawing/2014/main" id="{50D07177-0A11-4574-8427-783CE750E2EB}"/>
              </a:ext>
            </a:extLst>
          </p:cNvPr>
          <p:cNvSpPr>
            <a:spLocks noGrp="1"/>
          </p:cNvSpPr>
          <p:nvPr>
            <p:ph idx="1"/>
          </p:nvPr>
        </p:nvSpPr>
        <p:spPr>
          <a:xfrm>
            <a:off x="457200" y="457200"/>
            <a:ext cx="8534400" cy="5668963"/>
          </a:xfrm>
        </p:spPr>
        <p:txBody>
          <a:bodyPr>
            <a:normAutofit/>
          </a:bodyPr>
          <a:lstStyle/>
          <a:p>
            <a:pPr marL="0" indent="0">
              <a:buNone/>
            </a:pPr>
            <a:r>
              <a:rPr lang="en-AU" sz="4000" dirty="0">
                <a:effectLst>
                  <a:outerShdw blurRad="38100" dist="38100" dir="2700000" algn="tl">
                    <a:srgbClr val="000000">
                      <a:alpha val="43137"/>
                    </a:srgbClr>
                  </a:outerShdw>
                </a:effectLst>
              </a:rPr>
              <a:t>2 Why spend money on what is not bread, </a:t>
            </a:r>
          </a:p>
          <a:p>
            <a:pPr marL="0" indent="0">
              <a:buNone/>
            </a:pPr>
            <a:r>
              <a:rPr lang="en-AU" sz="4000" dirty="0">
                <a:effectLst>
                  <a:outerShdw blurRad="38100" dist="38100" dir="2700000" algn="tl">
                    <a:srgbClr val="000000">
                      <a:alpha val="43137"/>
                    </a:srgbClr>
                  </a:outerShdw>
                </a:effectLst>
              </a:rPr>
              <a:t>and your </a:t>
            </a:r>
            <a:r>
              <a:rPr lang="en-AU" sz="4000" dirty="0" err="1">
                <a:effectLst>
                  <a:outerShdw blurRad="38100" dist="38100" dir="2700000" algn="tl">
                    <a:srgbClr val="000000">
                      <a:alpha val="43137"/>
                    </a:srgbClr>
                  </a:outerShdw>
                </a:effectLst>
              </a:rPr>
              <a:t>labor</a:t>
            </a:r>
            <a:r>
              <a:rPr lang="en-AU" sz="4000" dirty="0">
                <a:effectLst>
                  <a:outerShdw blurRad="38100" dist="38100" dir="2700000" algn="tl">
                    <a:srgbClr val="000000">
                      <a:alpha val="43137"/>
                    </a:srgbClr>
                  </a:outerShdw>
                </a:effectLst>
              </a:rPr>
              <a:t> on what does not satisfy?</a:t>
            </a:r>
          </a:p>
          <a:p>
            <a:pPr marL="0" indent="0">
              <a:buNone/>
            </a:pPr>
            <a:r>
              <a:rPr lang="en-AU" sz="4000" dirty="0">
                <a:effectLst>
                  <a:outerShdw blurRad="38100" dist="38100" dir="2700000" algn="tl">
                    <a:srgbClr val="000000">
                      <a:alpha val="43137"/>
                    </a:srgbClr>
                  </a:outerShdw>
                </a:effectLst>
              </a:rPr>
              <a:t>Listen, listen to me, and eat what is good,</a:t>
            </a:r>
          </a:p>
          <a:p>
            <a:pPr marL="0" indent="0">
              <a:buNone/>
            </a:pPr>
            <a:r>
              <a:rPr lang="en-AU" sz="4000" dirty="0">
                <a:effectLst>
                  <a:outerShdw blurRad="38100" dist="38100" dir="2700000" algn="tl">
                    <a:srgbClr val="000000">
                      <a:alpha val="43137"/>
                    </a:srgbClr>
                  </a:outerShdw>
                </a:effectLst>
              </a:rPr>
              <a:t>and your soul will delight in the richest of fare. </a:t>
            </a:r>
          </a:p>
          <a:p>
            <a:pPr marL="0" indent="0">
              <a:buNone/>
            </a:pPr>
            <a:endParaRPr lang="en-AU" sz="4000" b="1" dirty="0">
              <a:solidFill>
                <a:srgbClr val="FFFF00"/>
              </a:solidFill>
            </a:endParaRPr>
          </a:p>
        </p:txBody>
      </p:sp>
    </p:spTree>
    <p:extLst>
      <p:ext uri="{BB962C8B-B14F-4D97-AF65-F5344CB8AC3E}">
        <p14:creationId xmlns:p14="http://schemas.microsoft.com/office/powerpoint/2010/main" val="1646793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13F01A-A624-4457-9356-8BBD7DC96041}"/>
              </a:ext>
            </a:extLst>
          </p:cNvPr>
          <p:cNvSpPr>
            <a:spLocks noGrp="1"/>
          </p:cNvSpPr>
          <p:nvPr>
            <p:ph type="title"/>
          </p:nvPr>
        </p:nvSpPr>
        <p:spPr>
          <a:xfrm>
            <a:off x="457200" y="274638"/>
            <a:ext cx="8229600" cy="182562"/>
          </a:xfrm>
        </p:spPr>
        <p:txBody>
          <a:bodyPr>
            <a:normAutofit fontScale="90000"/>
          </a:bodyPr>
          <a:lstStyle/>
          <a:p>
            <a:endParaRPr lang="en-AU" dirty="0"/>
          </a:p>
        </p:txBody>
      </p:sp>
      <p:sp>
        <p:nvSpPr>
          <p:cNvPr id="3" name="Content Placeholder 2">
            <a:extLst>
              <a:ext uri="{FF2B5EF4-FFF2-40B4-BE49-F238E27FC236}">
                <a16:creationId xmlns:a16="http://schemas.microsoft.com/office/drawing/2014/main" id="{50D07177-0A11-4574-8427-783CE750E2EB}"/>
              </a:ext>
            </a:extLst>
          </p:cNvPr>
          <p:cNvSpPr>
            <a:spLocks noGrp="1"/>
          </p:cNvSpPr>
          <p:nvPr>
            <p:ph idx="1"/>
          </p:nvPr>
        </p:nvSpPr>
        <p:spPr>
          <a:xfrm>
            <a:off x="457200" y="457200"/>
            <a:ext cx="8534400" cy="5668963"/>
          </a:xfrm>
        </p:spPr>
        <p:txBody>
          <a:bodyPr>
            <a:normAutofit/>
          </a:bodyPr>
          <a:lstStyle/>
          <a:p>
            <a:pPr marL="0" indent="0">
              <a:buNone/>
            </a:pPr>
            <a:r>
              <a:rPr lang="en-AU" sz="4000" dirty="0">
                <a:effectLst>
                  <a:outerShdw blurRad="38100" dist="38100" dir="2700000" algn="tl">
                    <a:srgbClr val="000000">
                      <a:alpha val="43137"/>
                    </a:srgbClr>
                  </a:outerShdw>
                </a:effectLst>
              </a:rPr>
              <a:t>3 Give ear and come to me;</a:t>
            </a:r>
          </a:p>
          <a:p>
            <a:pPr marL="0" indent="0">
              <a:buNone/>
            </a:pPr>
            <a:r>
              <a:rPr lang="en-AU" sz="4000" dirty="0">
                <a:effectLst>
                  <a:outerShdw blurRad="38100" dist="38100" dir="2700000" algn="tl">
                    <a:srgbClr val="000000">
                      <a:alpha val="43137"/>
                    </a:srgbClr>
                  </a:outerShdw>
                </a:effectLst>
              </a:rPr>
              <a:t>hear me, that your soul may live. </a:t>
            </a:r>
          </a:p>
          <a:p>
            <a:pPr marL="0" indent="0">
              <a:buNone/>
            </a:pPr>
            <a:r>
              <a:rPr lang="en-AU" sz="4000" dirty="0">
                <a:effectLst>
                  <a:outerShdw blurRad="38100" dist="38100" dir="2700000" algn="tl">
                    <a:srgbClr val="000000">
                      <a:alpha val="43137"/>
                    </a:srgbClr>
                  </a:outerShdw>
                </a:effectLst>
              </a:rPr>
              <a:t>I will make an everlasting covenant with you, my faithful love promised to David.</a:t>
            </a:r>
          </a:p>
          <a:p>
            <a:pPr marL="0" indent="0">
              <a:buNone/>
            </a:pPr>
            <a:r>
              <a:rPr lang="en-AU" sz="4000" dirty="0">
                <a:effectLst>
                  <a:outerShdw blurRad="38100" dist="38100" dir="2700000" algn="tl">
                    <a:srgbClr val="000000">
                      <a:alpha val="43137"/>
                    </a:srgbClr>
                  </a:outerShdw>
                </a:effectLst>
              </a:rPr>
              <a:t> </a:t>
            </a:r>
          </a:p>
          <a:p>
            <a:pPr marL="0" indent="0">
              <a:buNone/>
            </a:pPr>
            <a:r>
              <a:rPr lang="en-AU" sz="4000" dirty="0">
                <a:effectLst>
                  <a:outerShdw blurRad="38100" dist="38100" dir="2700000" algn="tl">
                    <a:srgbClr val="000000">
                      <a:alpha val="43137"/>
                    </a:srgbClr>
                  </a:outerShdw>
                </a:effectLst>
              </a:rPr>
              <a:t>4 See, I have made him a witness to the peoples, a leader and commander of the peoples. </a:t>
            </a:r>
          </a:p>
          <a:p>
            <a:pPr marL="0" indent="0">
              <a:buNone/>
            </a:pPr>
            <a:endParaRPr lang="en-AU" sz="4000" b="1" dirty="0">
              <a:solidFill>
                <a:srgbClr val="FFFF00"/>
              </a:solidFill>
            </a:endParaRPr>
          </a:p>
        </p:txBody>
      </p:sp>
    </p:spTree>
    <p:extLst>
      <p:ext uri="{BB962C8B-B14F-4D97-AF65-F5344CB8AC3E}">
        <p14:creationId xmlns:p14="http://schemas.microsoft.com/office/powerpoint/2010/main" val="9610252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13F01A-A624-4457-9356-8BBD7DC96041}"/>
              </a:ext>
            </a:extLst>
          </p:cNvPr>
          <p:cNvSpPr>
            <a:spLocks noGrp="1"/>
          </p:cNvSpPr>
          <p:nvPr>
            <p:ph type="title"/>
          </p:nvPr>
        </p:nvSpPr>
        <p:spPr>
          <a:xfrm>
            <a:off x="457200" y="274638"/>
            <a:ext cx="8229600" cy="182562"/>
          </a:xfrm>
        </p:spPr>
        <p:txBody>
          <a:bodyPr>
            <a:normAutofit fontScale="90000"/>
          </a:bodyPr>
          <a:lstStyle/>
          <a:p>
            <a:endParaRPr lang="en-AU" dirty="0"/>
          </a:p>
        </p:txBody>
      </p:sp>
      <p:sp>
        <p:nvSpPr>
          <p:cNvPr id="3" name="Content Placeholder 2">
            <a:extLst>
              <a:ext uri="{FF2B5EF4-FFF2-40B4-BE49-F238E27FC236}">
                <a16:creationId xmlns:a16="http://schemas.microsoft.com/office/drawing/2014/main" id="{50D07177-0A11-4574-8427-783CE750E2EB}"/>
              </a:ext>
            </a:extLst>
          </p:cNvPr>
          <p:cNvSpPr>
            <a:spLocks noGrp="1"/>
          </p:cNvSpPr>
          <p:nvPr>
            <p:ph idx="1"/>
          </p:nvPr>
        </p:nvSpPr>
        <p:spPr>
          <a:xfrm>
            <a:off x="457200" y="457200"/>
            <a:ext cx="8534400" cy="5668963"/>
          </a:xfrm>
        </p:spPr>
        <p:txBody>
          <a:bodyPr>
            <a:normAutofit/>
          </a:bodyPr>
          <a:lstStyle/>
          <a:p>
            <a:pPr marL="0" indent="0">
              <a:buNone/>
            </a:pPr>
            <a:r>
              <a:rPr lang="en-AU" sz="4000" dirty="0">
                <a:effectLst>
                  <a:outerShdw blurRad="38100" dist="38100" dir="2700000" algn="tl">
                    <a:srgbClr val="000000">
                      <a:alpha val="43137"/>
                    </a:srgbClr>
                  </a:outerShdw>
                </a:effectLst>
              </a:rPr>
              <a:t>5 Surely you will summon nations you know not, </a:t>
            </a:r>
          </a:p>
          <a:p>
            <a:pPr marL="0" indent="0">
              <a:buNone/>
            </a:pPr>
            <a:r>
              <a:rPr lang="en-AU" sz="4000" dirty="0">
                <a:effectLst>
                  <a:outerShdw blurRad="38100" dist="38100" dir="2700000" algn="tl">
                    <a:srgbClr val="000000">
                      <a:alpha val="43137"/>
                    </a:srgbClr>
                  </a:outerShdw>
                </a:effectLst>
              </a:rPr>
              <a:t>and nations that do not know you will hasten to you, </a:t>
            </a:r>
          </a:p>
          <a:p>
            <a:pPr marL="0" indent="0">
              <a:buNone/>
            </a:pPr>
            <a:r>
              <a:rPr lang="en-AU" sz="4000" dirty="0">
                <a:effectLst>
                  <a:outerShdw blurRad="38100" dist="38100" dir="2700000" algn="tl">
                    <a:srgbClr val="000000">
                      <a:alpha val="43137"/>
                    </a:srgbClr>
                  </a:outerShdw>
                </a:effectLst>
              </a:rPr>
              <a:t>because of the Lord your God,</a:t>
            </a:r>
          </a:p>
          <a:p>
            <a:pPr marL="0" indent="0">
              <a:buNone/>
            </a:pPr>
            <a:r>
              <a:rPr lang="en-AU" sz="4000" dirty="0">
                <a:effectLst>
                  <a:outerShdw blurRad="38100" dist="38100" dir="2700000" algn="tl">
                    <a:srgbClr val="000000">
                      <a:alpha val="43137"/>
                    </a:srgbClr>
                  </a:outerShdw>
                </a:effectLst>
              </a:rPr>
              <a:t>the Holy One of Israel,</a:t>
            </a:r>
          </a:p>
          <a:p>
            <a:pPr marL="0" indent="0">
              <a:buNone/>
            </a:pPr>
            <a:r>
              <a:rPr lang="en-AU" sz="4000" dirty="0">
                <a:effectLst>
                  <a:outerShdw blurRad="38100" dist="38100" dir="2700000" algn="tl">
                    <a:srgbClr val="000000">
                      <a:alpha val="43137"/>
                    </a:srgbClr>
                  </a:outerShdw>
                </a:effectLst>
              </a:rPr>
              <a:t>for he has endowed you with </a:t>
            </a:r>
            <a:r>
              <a:rPr lang="en-AU" sz="4000" dirty="0" err="1">
                <a:effectLst>
                  <a:outerShdw blurRad="38100" dist="38100" dir="2700000" algn="tl">
                    <a:srgbClr val="000000">
                      <a:alpha val="43137"/>
                    </a:srgbClr>
                  </a:outerShdw>
                </a:effectLst>
              </a:rPr>
              <a:t>splendor</a:t>
            </a:r>
            <a:r>
              <a:rPr lang="en-AU" sz="4000" dirty="0">
                <a:effectLst>
                  <a:outerShdw blurRad="38100" dist="38100" dir="2700000" algn="tl">
                    <a:srgbClr val="000000">
                      <a:alpha val="43137"/>
                    </a:srgbClr>
                  </a:outerShdw>
                </a:effectLst>
              </a:rPr>
              <a:t>." </a:t>
            </a:r>
          </a:p>
          <a:p>
            <a:pPr marL="0" indent="0">
              <a:buNone/>
            </a:pPr>
            <a:endParaRPr lang="en-AU" sz="4000" b="1" dirty="0">
              <a:solidFill>
                <a:srgbClr val="FFFF00"/>
              </a:solidFill>
            </a:endParaRPr>
          </a:p>
        </p:txBody>
      </p:sp>
    </p:spTree>
    <p:extLst>
      <p:ext uri="{BB962C8B-B14F-4D97-AF65-F5344CB8AC3E}">
        <p14:creationId xmlns:p14="http://schemas.microsoft.com/office/powerpoint/2010/main" val="5609587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62617B-2862-4868-ABD5-EFA29AF17F63}"/>
              </a:ext>
            </a:extLst>
          </p:cNvPr>
          <p:cNvSpPr>
            <a:spLocks noGrp="1"/>
          </p:cNvSpPr>
          <p:nvPr>
            <p:ph type="title"/>
          </p:nvPr>
        </p:nvSpPr>
        <p:spPr/>
        <p:txBody>
          <a:bodyPr/>
          <a:lstStyle/>
          <a:p>
            <a:endParaRPr lang="en-AU"/>
          </a:p>
        </p:txBody>
      </p:sp>
      <p:pic>
        <p:nvPicPr>
          <p:cNvPr id="4" name="Content Placeholder 3">
            <a:extLst>
              <a:ext uri="{FF2B5EF4-FFF2-40B4-BE49-F238E27FC236}">
                <a16:creationId xmlns:a16="http://schemas.microsoft.com/office/drawing/2014/main" id="{16B61851-81B0-4071-8335-998FBF7F3D52}"/>
              </a:ext>
            </a:extLst>
          </p:cNvPr>
          <p:cNvPicPr>
            <a:picLocks noGrp="1" noChangeAspect="1"/>
          </p:cNvPicPr>
          <p:nvPr>
            <p:ph idx="1"/>
          </p:nvPr>
        </p:nvPicPr>
        <p:blipFill>
          <a:blip r:embed="rId2"/>
          <a:stretch>
            <a:fillRect/>
          </a:stretch>
        </p:blipFill>
        <p:spPr>
          <a:xfrm>
            <a:off x="-19877" y="205666"/>
            <a:ext cx="9148316" cy="5920498"/>
          </a:xfrm>
          <a:prstGeom prst="rect">
            <a:avLst/>
          </a:prstGeom>
        </p:spPr>
      </p:pic>
    </p:spTree>
    <p:extLst>
      <p:ext uri="{BB962C8B-B14F-4D97-AF65-F5344CB8AC3E}">
        <p14:creationId xmlns:p14="http://schemas.microsoft.com/office/powerpoint/2010/main" val="23000127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13F01A-A624-4457-9356-8BBD7DC96041}"/>
              </a:ext>
            </a:extLst>
          </p:cNvPr>
          <p:cNvSpPr>
            <a:spLocks noGrp="1"/>
          </p:cNvSpPr>
          <p:nvPr>
            <p:ph type="title"/>
          </p:nvPr>
        </p:nvSpPr>
        <p:spPr>
          <a:xfrm>
            <a:off x="457200" y="274638"/>
            <a:ext cx="8229600" cy="182562"/>
          </a:xfrm>
        </p:spPr>
        <p:txBody>
          <a:bodyPr>
            <a:normAutofit fontScale="90000"/>
          </a:bodyPr>
          <a:lstStyle/>
          <a:p>
            <a:endParaRPr lang="en-AU" dirty="0"/>
          </a:p>
        </p:txBody>
      </p:sp>
      <p:sp>
        <p:nvSpPr>
          <p:cNvPr id="3" name="Content Placeholder 2">
            <a:extLst>
              <a:ext uri="{FF2B5EF4-FFF2-40B4-BE49-F238E27FC236}">
                <a16:creationId xmlns:a16="http://schemas.microsoft.com/office/drawing/2014/main" id="{50D07177-0A11-4574-8427-783CE750E2EB}"/>
              </a:ext>
            </a:extLst>
          </p:cNvPr>
          <p:cNvSpPr>
            <a:spLocks noGrp="1"/>
          </p:cNvSpPr>
          <p:nvPr>
            <p:ph idx="1"/>
          </p:nvPr>
        </p:nvSpPr>
        <p:spPr>
          <a:xfrm>
            <a:off x="457200" y="457200"/>
            <a:ext cx="8534400" cy="5668963"/>
          </a:xfrm>
        </p:spPr>
        <p:txBody>
          <a:bodyPr>
            <a:normAutofit/>
          </a:bodyPr>
          <a:lstStyle/>
          <a:p>
            <a:pPr marL="0" indent="0">
              <a:buNone/>
            </a:pPr>
            <a:r>
              <a:rPr lang="en-AU" sz="4000" b="1" dirty="0">
                <a:effectLst>
                  <a:outerShdw blurRad="38100" dist="38100" dir="2700000" algn="tl">
                    <a:srgbClr val="000000">
                      <a:alpha val="43137"/>
                    </a:srgbClr>
                  </a:outerShdw>
                </a:effectLst>
              </a:rPr>
              <a:t>Isa 55:1-5</a:t>
            </a:r>
          </a:p>
          <a:p>
            <a:pPr marL="0" indent="0">
              <a:buNone/>
            </a:pPr>
            <a:r>
              <a:rPr lang="en-AU" sz="4000" dirty="0">
                <a:effectLst>
                  <a:outerShdw blurRad="38100" dist="38100" dir="2700000" algn="tl">
                    <a:srgbClr val="000000">
                      <a:alpha val="43137"/>
                    </a:srgbClr>
                  </a:outerShdw>
                </a:effectLst>
              </a:rPr>
              <a:t>1 "Come, all you who are thirsty,</a:t>
            </a:r>
          </a:p>
          <a:p>
            <a:pPr marL="0" indent="0">
              <a:buNone/>
            </a:pPr>
            <a:r>
              <a:rPr lang="en-AU" sz="4000" dirty="0">
                <a:effectLst>
                  <a:outerShdw blurRad="38100" dist="38100" dir="2700000" algn="tl">
                    <a:srgbClr val="000000">
                      <a:alpha val="43137"/>
                    </a:srgbClr>
                  </a:outerShdw>
                </a:effectLst>
              </a:rPr>
              <a:t>come to the waters;</a:t>
            </a:r>
          </a:p>
          <a:p>
            <a:pPr marL="0" indent="0">
              <a:buNone/>
            </a:pPr>
            <a:r>
              <a:rPr lang="en-AU" sz="4000" dirty="0">
                <a:effectLst>
                  <a:outerShdw blurRad="38100" dist="38100" dir="2700000" algn="tl">
                    <a:srgbClr val="000000">
                      <a:alpha val="43137"/>
                    </a:srgbClr>
                  </a:outerShdw>
                </a:effectLst>
              </a:rPr>
              <a:t>and you who have no money,</a:t>
            </a:r>
          </a:p>
          <a:p>
            <a:pPr marL="0" indent="0">
              <a:buNone/>
            </a:pPr>
            <a:r>
              <a:rPr lang="en-AU" sz="4000" dirty="0">
                <a:effectLst>
                  <a:outerShdw blurRad="38100" dist="38100" dir="2700000" algn="tl">
                    <a:srgbClr val="000000">
                      <a:alpha val="43137"/>
                    </a:srgbClr>
                  </a:outerShdw>
                </a:effectLst>
              </a:rPr>
              <a:t>come, buy and eat!</a:t>
            </a:r>
          </a:p>
          <a:p>
            <a:pPr marL="0" indent="0">
              <a:buNone/>
            </a:pPr>
            <a:r>
              <a:rPr lang="en-AU" sz="4000" dirty="0">
                <a:effectLst>
                  <a:outerShdw blurRad="38100" dist="38100" dir="2700000" algn="tl">
                    <a:srgbClr val="000000">
                      <a:alpha val="43137"/>
                    </a:srgbClr>
                  </a:outerShdw>
                </a:effectLst>
              </a:rPr>
              <a:t>Come, buy wine and milk</a:t>
            </a:r>
          </a:p>
          <a:p>
            <a:pPr marL="0" indent="0">
              <a:buNone/>
            </a:pPr>
            <a:r>
              <a:rPr lang="en-AU" sz="4000" dirty="0">
                <a:effectLst>
                  <a:outerShdw blurRad="38100" dist="38100" dir="2700000" algn="tl">
                    <a:srgbClr val="000000">
                      <a:alpha val="43137"/>
                    </a:srgbClr>
                  </a:outerShdw>
                </a:effectLst>
              </a:rPr>
              <a:t>without money and without cost. </a:t>
            </a:r>
          </a:p>
          <a:p>
            <a:pPr marL="0" indent="0">
              <a:buNone/>
            </a:pPr>
            <a:endParaRPr lang="en-AU" sz="4000" b="1" dirty="0">
              <a:solidFill>
                <a:srgbClr val="FFFF00"/>
              </a:solidFill>
            </a:endParaRPr>
          </a:p>
        </p:txBody>
      </p:sp>
    </p:spTree>
    <p:extLst>
      <p:ext uri="{BB962C8B-B14F-4D97-AF65-F5344CB8AC3E}">
        <p14:creationId xmlns:p14="http://schemas.microsoft.com/office/powerpoint/2010/main" val="599789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CDE90-A242-4057-9889-F76F6787B911}"/>
              </a:ext>
            </a:extLst>
          </p:cNvPr>
          <p:cNvSpPr>
            <a:spLocks noGrp="1"/>
          </p:cNvSpPr>
          <p:nvPr>
            <p:ph type="title"/>
          </p:nvPr>
        </p:nvSpPr>
        <p:spPr>
          <a:xfrm>
            <a:off x="457200" y="274638"/>
            <a:ext cx="8229600" cy="106362"/>
          </a:xfrm>
        </p:spPr>
        <p:txBody>
          <a:bodyPr>
            <a:normAutofit fontScale="90000"/>
          </a:bodyPr>
          <a:lstStyle/>
          <a:p>
            <a:endParaRPr lang="en-AU" dirty="0"/>
          </a:p>
        </p:txBody>
      </p:sp>
      <p:sp>
        <p:nvSpPr>
          <p:cNvPr id="3" name="Content Placeholder 2">
            <a:extLst>
              <a:ext uri="{FF2B5EF4-FFF2-40B4-BE49-F238E27FC236}">
                <a16:creationId xmlns:a16="http://schemas.microsoft.com/office/drawing/2014/main" id="{C465199D-9F90-4315-9060-9B46E36DE7F3}"/>
              </a:ext>
            </a:extLst>
          </p:cNvPr>
          <p:cNvSpPr>
            <a:spLocks noGrp="1"/>
          </p:cNvSpPr>
          <p:nvPr>
            <p:ph idx="1"/>
          </p:nvPr>
        </p:nvSpPr>
        <p:spPr>
          <a:xfrm>
            <a:off x="457200" y="914400"/>
            <a:ext cx="8229600" cy="4525963"/>
          </a:xfrm>
        </p:spPr>
        <p:txBody>
          <a:bodyPr/>
          <a:lstStyle/>
          <a:p>
            <a:r>
              <a:rPr lang="en-AU" sz="4000" dirty="0">
                <a:effectLst>
                  <a:outerShdw blurRad="38100" dist="38100" dir="2700000" algn="tl">
                    <a:srgbClr val="000000">
                      <a:alpha val="43137"/>
                    </a:srgbClr>
                  </a:outerShdw>
                </a:effectLst>
              </a:rPr>
              <a:t>John 4:10</a:t>
            </a:r>
          </a:p>
          <a:p>
            <a:r>
              <a:rPr lang="en-AU" sz="4000" dirty="0">
                <a:effectLst>
                  <a:outerShdw blurRad="38100" dist="38100" dir="2700000" algn="tl">
                    <a:srgbClr val="000000">
                      <a:alpha val="43137"/>
                    </a:srgbClr>
                  </a:outerShdw>
                </a:effectLst>
              </a:rPr>
              <a:t>10 Jesus answered her, "If you knew the gift of God and who it is that asks you for a drink, you would have asked him and he would have given you living water." </a:t>
            </a:r>
          </a:p>
          <a:p>
            <a:endParaRPr lang="en-AU" dirty="0"/>
          </a:p>
        </p:txBody>
      </p:sp>
    </p:spTree>
    <p:extLst>
      <p:ext uri="{BB962C8B-B14F-4D97-AF65-F5344CB8AC3E}">
        <p14:creationId xmlns:p14="http://schemas.microsoft.com/office/powerpoint/2010/main" val="32233947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13F01A-A624-4457-9356-8BBD7DC96041}"/>
              </a:ext>
            </a:extLst>
          </p:cNvPr>
          <p:cNvSpPr>
            <a:spLocks noGrp="1"/>
          </p:cNvSpPr>
          <p:nvPr>
            <p:ph type="title"/>
          </p:nvPr>
        </p:nvSpPr>
        <p:spPr>
          <a:xfrm>
            <a:off x="457200" y="274638"/>
            <a:ext cx="8229600" cy="182562"/>
          </a:xfrm>
        </p:spPr>
        <p:txBody>
          <a:bodyPr>
            <a:normAutofit fontScale="90000"/>
          </a:bodyPr>
          <a:lstStyle/>
          <a:p>
            <a:endParaRPr lang="en-AU" dirty="0"/>
          </a:p>
        </p:txBody>
      </p:sp>
      <p:sp>
        <p:nvSpPr>
          <p:cNvPr id="3" name="Content Placeholder 2">
            <a:extLst>
              <a:ext uri="{FF2B5EF4-FFF2-40B4-BE49-F238E27FC236}">
                <a16:creationId xmlns:a16="http://schemas.microsoft.com/office/drawing/2014/main" id="{50D07177-0A11-4574-8427-783CE750E2EB}"/>
              </a:ext>
            </a:extLst>
          </p:cNvPr>
          <p:cNvSpPr>
            <a:spLocks noGrp="1"/>
          </p:cNvSpPr>
          <p:nvPr>
            <p:ph idx="1"/>
          </p:nvPr>
        </p:nvSpPr>
        <p:spPr>
          <a:xfrm>
            <a:off x="457200" y="457200"/>
            <a:ext cx="8534400" cy="5668963"/>
          </a:xfrm>
        </p:spPr>
        <p:txBody>
          <a:bodyPr>
            <a:normAutofit/>
          </a:bodyPr>
          <a:lstStyle/>
          <a:p>
            <a:pPr marL="0" indent="0">
              <a:buNone/>
            </a:pPr>
            <a:r>
              <a:rPr lang="en-AU" sz="4000" dirty="0">
                <a:effectLst>
                  <a:outerShdw blurRad="38100" dist="38100" dir="2700000" algn="tl">
                    <a:srgbClr val="000000">
                      <a:alpha val="43137"/>
                    </a:srgbClr>
                  </a:outerShdw>
                </a:effectLst>
              </a:rPr>
              <a:t>2 Why spend money on what is not bread, </a:t>
            </a:r>
          </a:p>
          <a:p>
            <a:pPr marL="0" indent="0">
              <a:buNone/>
            </a:pPr>
            <a:r>
              <a:rPr lang="en-AU" sz="4000" dirty="0">
                <a:effectLst>
                  <a:outerShdw blurRad="38100" dist="38100" dir="2700000" algn="tl">
                    <a:srgbClr val="000000">
                      <a:alpha val="43137"/>
                    </a:srgbClr>
                  </a:outerShdw>
                </a:effectLst>
              </a:rPr>
              <a:t>and your </a:t>
            </a:r>
            <a:r>
              <a:rPr lang="en-AU" sz="4000" dirty="0" err="1">
                <a:effectLst>
                  <a:outerShdw blurRad="38100" dist="38100" dir="2700000" algn="tl">
                    <a:srgbClr val="000000">
                      <a:alpha val="43137"/>
                    </a:srgbClr>
                  </a:outerShdw>
                </a:effectLst>
              </a:rPr>
              <a:t>labor</a:t>
            </a:r>
            <a:r>
              <a:rPr lang="en-AU" sz="4000" dirty="0">
                <a:effectLst>
                  <a:outerShdw blurRad="38100" dist="38100" dir="2700000" algn="tl">
                    <a:srgbClr val="000000">
                      <a:alpha val="43137"/>
                    </a:srgbClr>
                  </a:outerShdw>
                </a:effectLst>
              </a:rPr>
              <a:t> on what does not satisfy?</a:t>
            </a:r>
          </a:p>
          <a:p>
            <a:pPr marL="0" indent="0">
              <a:buNone/>
            </a:pPr>
            <a:r>
              <a:rPr lang="en-AU" sz="4000" dirty="0">
                <a:effectLst>
                  <a:outerShdw blurRad="38100" dist="38100" dir="2700000" algn="tl">
                    <a:srgbClr val="000000">
                      <a:alpha val="43137"/>
                    </a:srgbClr>
                  </a:outerShdw>
                </a:effectLst>
              </a:rPr>
              <a:t>Listen, listen to me, and eat what is good,</a:t>
            </a:r>
          </a:p>
          <a:p>
            <a:pPr marL="0" indent="0">
              <a:buNone/>
            </a:pPr>
            <a:r>
              <a:rPr lang="en-AU" sz="4000" dirty="0">
                <a:effectLst>
                  <a:outerShdw blurRad="38100" dist="38100" dir="2700000" algn="tl">
                    <a:srgbClr val="000000">
                      <a:alpha val="43137"/>
                    </a:srgbClr>
                  </a:outerShdw>
                </a:effectLst>
              </a:rPr>
              <a:t>and your soul will delight in the richest of fare. </a:t>
            </a:r>
          </a:p>
          <a:p>
            <a:pPr marL="0" indent="0">
              <a:buNone/>
            </a:pPr>
            <a:endParaRPr lang="en-AU" sz="4000" b="1" dirty="0">
              <a:solidFill>
                <a:srgbClr val="FFFF00"/>
              </a:solidFill>
            </a:endParaRPr>
          </a:p>
        </p:txBody>
      </p:sp>
    </p:spTree>
    <p:extLst>
      <p:ext uri="{BB962C8B-B14F-4D97-AF65-F5344CB8AC3E}">
        <p14:creationId xmlns:p14="http://schemas.microsoft.com/office/powerpoint/2010/main" val="34125258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488</TotalTime>
  <Words>663</Words>
  <Application>Microsoft Office PowerPoint</Application>
  <PresentationFormat>On-screen Show (4:3)</PresentationFormat>
  <Paragraphs>63</Paragraphs>
  <Slides>18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Times New Roman</vt:lpstr>
      <vt:lpstr>Office Theme</vt:lpstr>
      <vt:lpstr>  Invitation to True Life Isa 55:1-5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reason to trust in Christ John 14:1-7</dc:title>
  <dc:creator>Admin</dc:creator>
  <cp:lastModifiedBy>SP Tay</cp:lastModifiedBy>
  <cp:revision>32</cp:revision>
  <dcterms:created xsi:type="dcterms:W3CDTF">2016-09-15T22:04:20Z</dcterms:created>
  <dcterms:modified xsi:type="dcterms:W3CDTF">2018-04-28T23:00:34Z</dcterms:modified>
</cp:coreProperties>
</file>