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5" r:id="rId5"/>
    <p:sldId id="269" r:id="rId6"/>
    <p:sldId id="260" r:id="rId7"/>
    <p:sldId id="263" r:id="rId8"/>
    <p:sldId id="264" r:id="rId9"/>
    <p:sldId id="26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1" autoAdjust="0"/>
    <p:restoredTop sz="94660"/>
  </p:normalViewPr>
  <p:slideViewPr>
    <p:cSldViewPr snapToGrid="0">
      <p:cViewPr varScale="1">
        <p:scale>
          <a:sx n="46" d="100"/>
          <a:sy n="46" d="100"/>
        </p:scale>
        <p:origin x="66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6291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95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6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137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3192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42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541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685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00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410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7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25752-17A4-4A89-A884-9052246C2C98}" type="datetimeFigureOut">
              <a:rPr lang="en-AU" smtClean="0"/>
              <a:t>6/05/2018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81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53" y="515236"/>
            <a:ext cx="10640291" cy="59894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52" y="184872"/>
            <a:ext cx="10640291" cy="665018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11727" y="1685637"/>
            <a:ext cx="8063345" cy="12469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following Jesus </a:t>
            </a:r>
            <a:r>
              <a:rPr lang="en-AU" spc="600" dirty="0" smtClean="0">
                <a:latin typeface="Arial Narrow" panose="020B0606020202030204" pitchFamily="34" charset="0"/>
              </a:rPr>
              <a:t/>
            </a:r>
            <a:br>
              <a:rPr lang="en-AU" spc="600" dirty="0" smtClean="0">
                <a:latin typeface="Arial Narrow" panose="020B0606020202030204" pitchFamily="34" charset="0"/>
              </a:rPr>
            </a:br>
            <a:endParaRPr lang="en-AU" sz="900" spc="600" dirty="0" smtClean="0">
              <a:latin typeface="Arial Narrow" panose="020B0606020202030204" pitchFamily="34" charset="0"/>
            </a:endParaRPr>
          </a:p>
          <a:p>
            <a:endParaRPr lang="en-AU" sz="900" spc="600" dirty="0">
              <a:latin typeface="Arial Narrow" panose="020B0606020202030204" pitchFamily="34" charset="0"/>
            </a:endParaRPr>
          </a:p>
          <a:p>
            <a:r>
              <a:rPr lang="en-AU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finding a balance</a:t>
            </a:r>
            <a:endParaRPr lang="en-AU" spc="6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0817" y="1891145"/>
            <a:ext cx="5985164" cy="1039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7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382" y="166255"/>
            <a:ext cx="1163781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Paul, 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Silas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 and Timothy,</a:t>
            </a: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To the church of the Thessalonians in God the Father and the Lord Jesus Christ:</a:t>
            </a:r>
          </a:p>
          <a:p>
            <a:pPr algn="just"/>
            <a:endParaRPr lang="en-A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Grace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and peace to you.</a:t>
            </a:r>
          </a:p>
          <a:p>
            <a:pPr algn="just"/>
            <a:endParaRPr lang="en-A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We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always thank God for all of you and continually mention you in our prayers.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We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remember before our God and Father your work produced by faith, your labour prompted by love, and your endurance inspired by hope in our Lord Jesus Christ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en-AU" sz="4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6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164" y="602674"/>
            <a:ext cx="116378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For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we know, brothers and 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sisters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 loved by God, that he has chosen you,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because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our gospel came to you not simply with words but also with power, with the Holy Spirit and deep conviction. You know how we lived among you for your sake.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You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became imitators of us and of the Lord, for you welcomed the message in the midst of severe suffering with the joy given by the Holy Spirit.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And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so you became a model to all the believers in Macedonia and Achaia. </a:t>
            </a:r>
            <a:endParaRPr lang="en-AU" sz="4000" b="0" i="0" dirty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98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164" y="457201"/>
            <a:ext cx="116378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Lord’s message rang out from you not only in Macedonia and Achaia – your faith in God has become known everywhere. Therefore we do not need to say anything about it,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for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they themselves report what kind of reception you gave us. They tell how you turned to God from idols to serve the living and true God, </a:t>
            </a:r>
            <a:r>
              <a:rPr lang="en-AU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and </a:t>
            </a:r>
            <a:r>
              <a:rPr lang="en-A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to wait for his Son from heaven, whom he raised from the dead – Jesus, who rescues us from the coming wrath.</a:t>
            </a:r>
            <a:endParaRPr lang="en-AU" sz="4000" b="0" i="0" dirty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3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54" y="184872"/>
            <a:ext cx="10640291" cy="665018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11727" y="1685637"/>
            <a:ext cx="8063345" cy="12469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following Jesus </a:t>
            </a:r>
            <a:r>
              <a:rPr lang="en-AU" spc="600" dirty="0" smtClean="0">
                <a:latin typeface="Arial Narrow" panose="020B0606020202030204" pitchFamily="34" charset="0"/>
              </a:rPr>
              <a:t/>
            </a:r>
            <a:br>
              <a:rPr lang="en-AU" spc="600" dirty="0" smtClean="0">
                <a:latin typeface="Arial Narrow" panose="020B0606020202030204" pitchFamily="34" charset="0"/>
              </a:rPr>
            </a:br>
            <a:endParaRPr lang="en-AU" sz="900" spc="600" dirty="0" smtClean="0">
              <a:latin typeface="Arial Narrow" panose="020B0606020202030204" pitchFamily="34" charset="0"/>
            </a:endParaRPr>
          </a:p>
          <a:p>
            <a:endParaRPr lang="en-AU" sz="900" spc="600" dirty="0">
              <a:latin typeface="Arial Narrow" panose="020B0606020202030204" pitchFamily="34" charset="0"/>
            </a:endParaRPr>
          </a:p>
          <a:p>
            <a:r>
              <a:rPr lang="en-AU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finding a balance</a:t>
            </a:r>
            <a:endParaRPr lang="en-AU" spc="6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0817" y="1891145"/>
            <a:ext cx="5985164" cy="1039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21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8382" y="344343"/>
            <a:ext cx="8111836" cy="2066348"/>
          </a:xfrm>
        </p:spPr>
        <p:txBody>
          <a:bodyPr>
            <a:normAutofit fontScale="90000"/>
          </a:bodyPr>
          <a:lstStyle/>
          <a:p>
            <a:pPr algn="r"/>
            <a:r>
              <a:rPr lang="en-AU" sz="5400" spc="600" smtClean="0">
                <a:solidFill>
                  <a:schemeClr val="bg1"/>
                </a:solidFill>
                <a:latin typeface="Arial Narrow" panose="020B0606020202030204" pitchFamily="34" charset="0"/>
              </a:rPr>
              <a:t>How can we know God </a:t>
            </a:r>
            <a:br>
              <a:rPr lang="en-AU" sz="5400" spc="60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smtClean="0">
                <a:solidFill>
                  <a:schemeClr val="bg1"/>
                </a:solidFill>
                <a:latin typeface="Arial Narrow" panose="020B0606020202030204" pitchFamily="34" charset="0"/>
              </a:rPr>
              <a:t>… through </a:t>
            </a:r>
            <a:br>
              <a:rPr lang="en-AU" sz="5400" spc="60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smtClean="0">
                <a:solidFill>
                  <a:schemeClr val="bg1"/>
                </a:solidFill>
                <a:latin typeface="Arial Narrow" panose="020B0606020202030204" pitchFamily="34" charset="0"/>
              </a:rPr>
              <a:t>our understanding</a:t>
            </a:r>
            <a:endParaRPr lang="en-AU" sz="5400" spc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2425" b="30909"/>
          <a:stretch/>
        </p:blipFill>
        <p:spPr>
          <a:xfrm>
            <a:off x="0" y="3200401"/>
            <a:ext cx="121920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3508"/>
          <a:stretch/>
        </p:blipFill>
        <p:spPr>
          <a:xfrm>
            <a:off x="145473" y="193817"/>
            <a:ext cx="2847109" cy="267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2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8382" y="344343"/>
            <a:ext cx="8111836" cy="2066348"/>
          </a:xfrm>
        </p:spPr>
        <p:txBody>
          <a:bodyPr>
            <a:normAutofit fontScale="90000"/>
          </a:bodyPr>
          <a:lstStyle/>
          <a:p>
            <a:pPr algn="r"/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How can we know God</a:t>
            </a:r>
            <a:b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… through </a:t>
            </a: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 encounter</a:t>
            </a:r>
            <a:endParaRPr lang="en-AU" sz="5400" spc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250" r="1178" b="21718"/>
          <a:stretch/>
        </p:blipFill>
        <p:spPr>
          <a:xfrm>
            <a:off x="-6927" y="3034146"/>
            <a:ext cx="12198927" cy="41355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3508"/>
          <a:stretch/>
        </p:blipFill>
        <p:spPr>
          <a:xfrm>
            <a:off x="145473" y="193817"/>
            <a:ext cx="2667987" cy="250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8382" y="344343"/>
            <a:ext cx="8111836" cy="2066348"/>
          </a:xfrm>
        </p:spPr>
        <p:txBody>
          <a:bodyPr>
            <a:normAutofit fontScale="90000"/>
          </a:bodyPr>
          <a:lstStyle/>
          <a:p>
            <a:pPr algn="r"/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How can we know God</a:t>
            </a:r>
            <a:b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… through </a:t>
            </a: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living </a:t>
            </a:r>
            <a:r>
              <a:rPr lang="en-AU" sz="5400" spc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 obedience </a:t>
            </a:r>
            <a:endParaRPr lang="en-AU" sz="5400" spc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8256"/>
          <a:stretch/>
        </p:blipFill>
        <p:spPr>
          <a:xfrm>
            <a:off x="0" y="3054928"/>
            <a:ext cx="12192000" cy="38030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82" y="197881"/>
            <a:ext cx="2735295" cy="256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54" y="184872"/>
            <a:ext cx="10640291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4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4323</TotalTime>
  <Words>42</Words>
  <Application>Microsoft Office PowerPoint</Application>
  <PresentationFormat>Widescreen</PresentationFormat>
  <Paragraphs>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 we know God  … through  our understanding</vt:lpstr>
      <vt:lpstr>How can we know God … through  an encounter</vt:lpstr>
      <vt:lpstr>How can we know God … through  living in obedience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20</cp:revision>
  <dcterms:created xsi:type="dcterms:W3CDTF">2018-05-02T22:56:48Z</dcterms:created>
  <dcterms:modified xsi:type="dcterms:W3CDTF">2018-05-05T23:01:17Z</dcterms:modified>
</cp:coreProperties>
</file>