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80" r:id="rId3"/>
    <p:sldId id="281" r:id="rId4"/>
    <p:sldId id="278" r:id="rId5"/>
    <p:sldId id="283" r:id="rId6"/>
    <p:sldId id="284" r:id="rId7"/>
    <p:sldId id="285" r:id="rId8"/>
    <p:sldId id="286" r:id="rId9"/>
    <p:sldId id="289" r:id="rId10"/>
    <p:sldId id="266" r:id="rId11"/>
    <p:sldId id="287"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51" autoAdjust="0"/>
    <p:restoredTop sz="94660"/>
  </p:normalViewPr>
  <p:slideViewPr>
    <p:cSldViewPr snapToGrid="0">
      <p:cViewPr varScale="1">
        <p:scale>
          <a:sx n="46" d="100"/>
          <a:sy n="46" d="100"/>
        </p:scale>
        <p:origin x="66" y="65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3/06/2018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49629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3/06/2018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729952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3/06/2018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250967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0925752-17A4-4A89-A884-9052246C2C98}" type="datetimeFigureOut">
              <a:rPr lang="en-AU" smtClean="0"/>
              <a:t>3/06/2018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831370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925752-17A4-4A89-A884-9052246C2C98}" type="datetimeFigureOut">
              <a:rPr lang="en-AU" smtClean="0"/>
              <a:t>3/06/2018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853192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0925752-17A4-4A89-A884-9052246C2C98}" type="datetimeFigureOut">
              <a:rPr lang="en-AU" smtClean="0"/>
              <a:t>3/06/2018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916427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B0925752-17A4-4A89-A884-9052246C2C98}" type="datetimeFigureOut">
              <a:rPr lang="en-AU" smtClean="0"/>
              <a:t>3/06/2018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261541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B0925752-17A4-4A89-A884-9052246C2C98}" type="datetimeFigureOut">
              <a:rPr lang="en-AU" smtClean="0"/>
              <a:t>3/06/2018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916850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925752-17A4-4A89-A884-9052246C2C98}" type="datetimeFigureOut">
              <a:rPr lang="en-AU" smtClean="0"/>
              <a:t>3/06/2018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840009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925752-17A4-4A89-A884-9052246C2C98}" type="datetimeFigureOut">
              <a:rPr lang="en-AU" smtClean="0"/>
              <a:t>3/06/2018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3744105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925752-17A4-4A89-A884-9052246C2C98}" type="datetimeFigureOut">
              <a:rPr lang="en-AU" smtClean="0"/>
              <a:t>3/06/2018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9ED26B1-C14F-460E-B3FD-861D7CFEBD0A}" type="slidenum">
              <a:rPr lang="en-AU" smtClean="0"/>
              <a:t>‹#›</a:t>
            </a:fld>
            <a:endParaRPr lang="en-AU"/>
          </a:p>
        </p:txBody>
      </p:sp>
    </p:spTree>
    <p:extLst>
      <p:ext uri="{BB962C8B-B14F-4D97-AF65-F5344CB8AC3E}">
        <p14:creationId xmlns:p14="http://schemas.microsoft.com/office/powerpoint/2010/main" val="1395729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925752-17A4-4A89-A884-9052246C2C98}" type="datetimeFigureOut">
              <a:rPr lang="en-AU" smtClean="0"/>
              <a:t>3/06/2018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ED26B1-C14F-460E-B3FD-861D7CFEBD0A}" type="slidenum">
              <a:rPr lang="en-AU" smtClean="0"/>
              <a:t>‹#›</a:t>
            </a:fld>
            <a:endParaRPr lang="en-AU"/>
          </a:p>
        </p:txBody>
      </p:sp>
    </p:spTree>
    <p:extLst>
      <p:ext uri="{BB962C8B-B14F-4D97-AF65-F5344CB8AC3E}">
        <p14:creationId xmlns:p14="http://schemas.microsoft.com/office/powerpoint/2010/main" val="46813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5" name="Picture 4"/>
          <p:cNvPicPr>
            <a:picLocks noChangeAspect="1"/>
          </p:cNvPicPr>
          <p:nvPr/>
        </p:nvPicPr>
        <p:blipFill rotWithShape="1">
          <a:blip r:embed="rId2"/>
          <a:srcRect t="606"/>
          <a:stretch/>
        </p:blipFill>
        <p:spPr>
          <a:xfrm>
            <a:off x="1330036" y="145473"/>
            <a:ext cx="9601200" cy="6644023"/>
          </a:xfrm>
          <a:prstGeom prst="rect">
            <a:avLst/>
          </a:prstGeom>
        </p:spPr>
      </p:pic>
    </p:spTree>
    <p:extLst>
      <p:ext uri="{BB962C8B-B14F-4D97-AF65-F5344CB8AC3E}">
        <p14:creationId xmlns:p14="http://schemas.microsoft.com/office/powerpoint/2010/main" val="1416437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821" y="167425"/>
            <a:ext cx="11590986" cy="707886"/>
          </a:xfrm>
          <a:prstGeom prst="rect">
            <a:avLst/>
          </a:prstGeom>
        </p:spPr>
        <p:txBody>
          <a:bodyPr wrap="square">
            <a:spAutoFit/>
          </a:bodyPr>
          <a:lstStyle/>
          <a:p>
            <a:pPr algn="just"/>
            <a:r>
              <a:rPr lang="en-AU" sz="4000" spc="300" dirty="0">
                <a:solidFill>
                  <a:schemeClr val="bg1"/>
                </a:solidFill>
                <a:latin typeface="Arial Narrow" panose="020B0606020202030204" pitchFamily="34" charset="0"/>
              </a:rPr>
              <a:t> </a:t>
            </a:r>
            <a:endParaRPr lang="en-AU" sz="4000" b="0" i="0" spc="300" dirty="0">
              <a:solidFill>
                <a:schemeClr val="bg1"/>
              </a:solidFill>
              <a:effectLst/>
              <a:latin typeface="Arial Narrow" panose="020B0606020202030204" pitchFamily="34" charset="0"/>
            </a:endParaRPr>
          </a:p>
        </p:txBody>
      </p:sp>
      <p:sp>
        <p:nvSpPr>
          <p:cNvPr id="3" name="Rectangle 2"/>
          <p:cNvSpPr/>
          <p:nvPr/>
        </p:nvSpPr>
        <p:spPr>
          <a:xfrm>
            <a:off x="231821" y="521368"/>
            <a:ext cx="11590986" cy="5016758"/>
          </a:xfrm>
          <a:prstGeom prst="rect">
            <a:avLst/>
          </a:prstGeom>
        </p:spPr>
        <p:txBody>
          <a:bodyPr wrap="square">
            <a:spAutoFit/>
          </a:bodyPr>
          <a:lstStyle/>
          <a:p>
            <a:pPr algn="just"/>
            <a:r>
              <a:rPr lang="en-AU" sz="4000" dirty="0">
                <a:solidFill>
                  <a:schemeClr val="bg1"/>
                </a:solidFill>
                <a:latin typeface="Leelawadee UI Semilight" panose="020B0402040204020203" pitchFamily="34" charset="-34"/>
                <a:cs typeface="Leelawadee UI Semilight" panose="020B0402040204020203" pitchFamily="34" charset="-34"/>
              </a:rPr>
              <a:t>Now may our God and Father himself and our Lord Jesus clear the way for us to come to you. </a:t>
            </a:r>
            <a:r>
              <a:rPr lang="en-AU" sz="4000" b="1" baseline="30000" dirty="0">
                <a:solidFill>
                  <a:schemeClr val="bg1"/>
                </a:solidFill>
                <a:latin typeface="Leelawadee UI Semilight" panose="020B0402040204020203" pitchFamily="34" charset="-34"/>
                <a:cs typeface="Leelawadee UI Semilight" panose="020B0402040204020203" pitchFamily="34" charset="-34"/>
              </a:rPr>
              <a:t> </a:t>
            </a:r>
            <a:r>
              <a:rPr lang="en-AU" sz="4000" dirty="0">
                <a:solidFill>
                  <a:schemeClr val="bg1"/>
                </a:solidFill>
                <a:latin typeface="Leelawadee UI Semilight" panose="020B0402040204020203" pitchFamily="34" charset="-34"/>
                <a:cs typeface="Leelawadee UI Semilight" panose="020B0402040204020203" pitchFamily="34" charset="-34"/>
              </a:rPr>
              <a:t>May the Lord make your love increase and overflow for each other and for everyone else, just as ours does for you. </a:t>
            </a:r>
            <a:r>
              <a:rPr lang="en-AU" sz="4000" b="1" baseline="30000" dirty="0">
                <a:solidFill>
                  <a:schemeClr val="bg1"/>
                </a:solidFill>
                <a:latin typeface="Leelawadee UI Semilight" panose="020B0402040204020203" pitchFamily="34" charset="-34"/>
                <a:cs typeface="Leelawadee UI Semilight" panose="020B0402040204020203" pitchFamily="34" charset="-34"/>
              </a:rPr>
              <a:t> </a:t>
            </a:r>
            <a:r>
              <a:rPr lang="en-AU" sz="4000" dirty="0">
                <a:solidFill>
                  <a:schemeClr val="bg1"/>
                </a:solidFill>
                <a:latin typeface="Leelawadee UI Semilight" panose="020B0402040204020203" pitchFamily="34" charset="-34"/>
                <a:cs typeface="Leelawadee UI Semilight" panose="020B0402040204020203" pitchFamily="34" charset="-34"/>
              </a:rPr>
              <a:t>May he strengthen your hearts so that you will be blameless and holy in the presence of our God and Father when our Lord Jesus comes with all his holy ones</a:t>
            </a:r>
            <a:r>
              <a:rPr lang="en-AU" sz="4000" dirty="0" smtClean="0">
                <a:solidFill>
                  <a:schemeClr val="bg1"/>
                </a:solidFill>
                <a:latin typeface="Leelawadee UI Semilight" panose="020B0402040204020203" pitchFamily="34" charset="-34"/>
                <a:cs typeface="Leelawadee UI Semilight" panose="020B0402040204020203" pitchFamily="34" charset="-34"/>
              </a:rPr>
              <a:t>.				      	   	    </a:t>
            </a:r>
            <a:r>
              <a:rPr lang="en-AU" sz="2800" dirty="0" smtClean="0">
                <a:solidFill>
                  <a:schemeClr val="bg1"/>
                </a:solidFill>
                <a:latin typeface="Leelawadee UI Semilight" panose="020B0402040204020203" pitchFamily="34" charset="-34"/>
                <a:cs typeface="Leelawadee UI Semilight" panose="020B0402040204020203" pitchFamily="34" charset="-34"/>
              </a:rPr>
              <a:t>1 Thessalonians 3:11-13</a:t>
            </a:r>
            <a:endParaRPr lang="en-AU" sz="4000" dirty="0">
              <a:solidFill>
                <a:schemeClr val="bg1"/>
              </a:solidFill>
              <a:latin typeface="Leelawadee UI Semilight" panose="020B0402040204020203" pitchFamily="34" charset="-34"/>
              <a:cs typeface="Leelawadee UI Semilight" panose="020B0402040204020203" pitchFamily="34" charset="-34"/>
            </a:endParaRPr>
          </a:p>
        </p:txBody>
      </p:sp>
      <p:sp>
        <p:nvSpPr>
          <p:cNvPr id="5" name="Freeform 4"/>
          <p:cNvSpPr/>
          <p:nvPr/>
        </p:nvSpPr>
        <p:spPr>
          <a:xfrm>
            <a:off x="3503053" y="1183535"/>
            <a:ext cx="5254581" cy="45719"/>
          </a:xfrm>
          <a:custGeom>
            <a:avLst/>
            <a:gdLst>
              <a:gd name="connsiteX0" fmla="*/ 25758 w 5254581"/>
              <a:gd name="connsiteY0" fmla="*/ 193183 h 309093"/>
              <a:gd name="connsiteX1" fmla="*/ 1558344 w 5254581"/>
              <a:gd name="connsiteY1" fmla="*/ 167425 h 309093"/>
              <a:gd name="connsiteX2" fmla="*/ 1661375 w 5254581"/>
              <a:gd name="connsiteY2" fmla="*/ 154546 h 309093"/>
              <a:gd name="connsiteX3" fmla="*/ 1906074 w 5254581"/>
              <a:gd name="connsiteY3" fmla="*/ 128788 h 309093"/>
              <a:gd name="connsiteX4" fmla="*/ 2434107 w 5254581"/>
              <a:gd name="connsiteY4" fmla="*/ 115910 h 309093"/>
              <a:gd name="connsiteX5" fmla="*/ 2781837 w 5254581"/>
              <a:gd name="connsiteY5" fmla="*/ 90152 h 309093"/>
              <a:gd name="connsiteX6" fmla="*/ 2987899 w 5254581"/>
              <a:gd name="connsiteY6" fmla="*/ 64394 h 309093"/>
              <a:gd name="connsiteX7" fmla="*/ 3142445 w 5254581"/>
              <a:gd name="connsiteY7" fmla="*/ 25757 h 309093"/>
              <a:gd name="connsiteX8" fmla="*/ 3245476 w 5254581"/>
              <a:gd name="connsiteY8" fmla="*/ 0 h 309093"/>
              <a:gd name="connsiteX9" fmla="*/ 3361386 w 5254581"/>
              <a:gd name="connsiteY9" fmla="*/ 12879 h 309093"/>
              <a:gd name="connsiteX10" fmla="*/ 3464417 w 5254581"/>
              <a:gd name="connsiteY10" fmla="*/ 25757 h 309093"/>
              <a:gd name="connsiteX11" fmla="*/ 4520485 w 5254581"/>
              <a:gd name="connsiteY11" fmla="*/ 51515 h 309093"/>
              <a:gd name="connsiteX12" fmla="*/ 4559122 w 5254581"/>
              <a:gd name="connsiteY12" fmla="*/ 77273 h 309093"/>
              <a:gd name="connsiteX13" fmla="*/ 4675031 w 5254581"/>
              <a:gd name="connsiteY13" fmla="*/ 103031 h 309093"/>
              <a:gd name="connsiteX14" fmla="*/ 4713668 w 5254581"/>
              <a:gd name="connsiteY14" fmla="*/ 128788 h 309093"/>
              <a:gd name="connsiteX15" fmla="*/ 4790941 w 5254581"/>
              <a:gd name="connsiteY15" fmla="*/ 154546 h 309093"/>
              <a:gd name="connsiteX16" fmla="*/ 4881093 w 5254581"/>
              <a:gd name="connsiteY16" fmla="*/ 180304 h 309093"/>
              <a:gd name="connsiteX17" fmla="*/ 3966693 w 5254581"/>
              <a:gd name="connsiteY17" fmla="*/ 206062 h 309093"/>
              <a:gd name="connsiteX18" fmla="*/ 3348507 w 5254581"/>
              <a:gd name="connsiteY18" fmla="*/ 193183 h 309093"/>
              <a:gd name="connsiteX19" fmla="*/ 2228045 w 5254581"/>
              <a:gd name="connsiteY19" fmla="*/ 167425 h 309093"/>
              <a:gd name="connsiteX20" fmla="*/ 1107583 w 5254581"/>
              <a:gd name="connsiteY20" fmla="*/ 154546 h 309093"/>
              <a:gd name="connsiteX21" fmla="*/ 540913 w 5254581"/>
              <a:gd name="connsiteY21" fmla="*/ 128788 h 309093"/>
              <a:gd name="connsiteX22" fmla="*/ 399245 w 5254581"/>
              <a:gd name="connsiteY22" fmla="*/ 90152 h 309093"/>
              <a:gd name="connsiteX23" fmla="*/ 347730 w 5254581"/>
              <a:gd name="connsiteY23" fmla="*/ 77273 h 309093"/>
              <a:gd name="connsiteX24" fmla="*/ 90153 w 5254581"/>
              <a:gd name="connsiteY24" fmla="*/ 90152 h 309093"/>
              <a:gd name="connsiteX25" fmla="*/ 51516 w 5254581"/>
              <a:gd name="connsiteY25" fmla="*/ 128788 h 309093"/>
              <a:gd name="connsiteX26" fmla="*/ 0 w 5254581"/>
              <a:gd name="connsiteY26" fmla="*/ 206062 h 309093"/>
              <a:gd name="connsiteX27" fmla="*/ 12879 w 5254581"/>
              <a:gd name="connsiteY27" fmla="*/ 244698 h 309093"/>
              <a:gd name="connsiteX28" fmla="*/ 51516 w 5254581"/>
              <a:gd name="connsiteY28" fmla="*/ 270456 h 309093"/>
              <a:gd name="connsiteX29" fmla="*/ 231820 w 5254581"/>
              <a:gd name="connsiteY29" fmla="*/ 309093 h 309093"/>
              <a:gd name="connsiteX30" fmla="*/ 759854 w 5254581"/>
              <a:gd name="connsiteY30" fmla="*/ 283335 h 309093"/>
              <a:gd name="connsiteX31" fmla="*/ 811369 w 5254581"/>
              <a:gd name="connsiteY31" fmla="*/ 270456 h 309093"/>
              <a:gd name="connsiteX32" fmla="*/ 914400 w 5254581"/>
              <a:gd name="connsiteY32" fmla="*/ 257577 h 309093"/>
              <a:gd name="connsiteX33" fmla="*/ 1545465 w 5254581"/>
              <a:gd name="connsiteY33" fmla="*/ 244698 h 309093"/>
              <a:gd name="connsiteX34" fmla="*/ 1648496 w 5254581"/>
              <a:gd name="connsiteY34" fmla="*/ 231819 h 309093"/>
              <a:gd name="connsiteX35" fmla="*/ 1712891 w 5254581"/>
              <a:gd name="connsiteY35" fmla="*/ 218941 h 309093"/>
              <a:gd name="connsiteX36" fmla="*/ 1815922 w 5254581"/>
              <a:gd name="connsiteY36" fmla="*/ 206062 h 309093"/>
              <a:gd name="connsiteX37" fmla="*/ 1906074 w 5254581"/>
              <a:gd name="connsiteY37" fmla="*/ 193183 h 309093"/>
              <a:gd name="connsiteX38" fmla="*/ 2240924 w 5254581"/>
              <a:gd name="connsiteY38" fmla="*/ 167425 h 309093"/>
              <a:gd name="connsiteX39" fmla="*/ 2434107 w 5254581"/>
              <a:gd name="connsiteY39" fmla="*/ 141667 h 309093"/>
              <a:gd name="connsiteX40" fmla="*/ 2511381 w 5254581"/>
              <a:gd name="connsiteY40" fmla="*/ 128788 h 309093"/>
              <a:gd name="connsiteX41" fmla="*/ 3168203 w 5254581"/>
              <a:gd name="connsiteY41" fmla="*/ 115910 h 309093"/>
              <a:gd name="connsiteX42" fmla="*/ 3464417 w 5254581"/>
              <a:gd name="connsiteY42" fmla="*/ 128788 h 309093"/>
              <a:gd name="connsiteX43" fmla="*/ 3644722 w 5254581"/>
              <a:gd name="connsiteY43" fmla="*/ 154546 h 309093"/>
              <a:gd name="connsiteX44" fmla="*/ 4224271 w 5254581"/>
              <a:gd name="connsiteY44" fmla="*/ 141667 h 309093"/>
              <a:gd name="connsiteX45" fmla="*/ 4301544 w 5254581"/>
              <a:gd name="connsiteY45" fmla="*/ 128788 h 309093"/>
              <a:gd name="connsiteX46" fmla="*/ 3773510 w 5254581"/>
              <a:gd name="connsiteY46" fmla="*/ 115910 h 309093"/>
              <a:gd name="connsiteX47" fmla="*/ 3322750 w 5254581"/>
              <a:gd name="connsiteY47" fmla="*/ 128788 h 309093"/>
              <a:gd name="connsiteX48" fmla="*/ 3181082 w 5254581"/>
              <a:gd name="connsiteY48" fmla="*/ 141667 h 309093"/>
              <a:gd name="connsiteX49" fmla="*/ 3013657 w 5254581"/>
              <a:gd name="connsiteY49" fmla="*/ 154546 h 309093"/>
              <a:gd name="connsiteX50" fmla="*/ 2627291 w 5254581"/>
              <a:gd name="connsiteY50" fmla="*/ 180304 h 309093"/>
              <a:gd name="connsiteX51" fmla="*/ 2421229 w 5254581"/>
              <a:gd name="connsiteY51" fmla="*/ 206062 h 309093"/>
              <a:gd name="connsiteX52" fmla="*/ 2318198 w 5254581"/>
              <a:gd name="connsiteY52" fmla="*/ 218941 h 309093"/>
              <a:gd name="connsiteX53" fmla="*/ 1996226 w 5254581"/>
              <a:gd name="connsiteY53" fmla="*/ 244698 h 309093"/>
              <a:gd name="connsiteX54" fmla="*/ 1893195 w 5254581"/>
              <a:gd name="connsiteY54" fmla="*/ 257577 h 309093"/>
              <a:gd name="connsiteX55" fmla="*/ 1803043 w 5254581"/>
              <a:gd name="connsiteY55" fmla="*/ 270456 h 309093"/>
              <a:gd name="connsiteX56" fmla="*/ 1326524 w 5254581"/>
              <a:gd name="connsiteY56" fmla="*/ 283335 h 309093"/>
              <a:gd name="connsiteX57" fmla="*/ 1043189 w 5254581"/>
              <a:gd name="connsiteY57" fmla="*/ 309093 h 309093"/>
              <a:gd name="connsiteX58" fmla="*/ 631065 w 5254581"/>
              <a:gd name="connsiteY58" fmla="*/ 296214 h 309093"/>
              <a:gd name="connsiteX59" fmla="*/ 540913 w 5254581"/>
              <a:gd name="connsiteY59" fmla="*/ 270456 h 309093"/>
              <a:gd name="connsiteX60" fmla="*/ 502276 w 5254581"/>
              <a:gd name="connsiteY60" fmla="*/ 257577 h 309093"/>
              <a:gd name="connsiteX61" fmla="*/ 450761 w 5254581"/>
              <a:gd name="connsiteY61" fmla="*/ 244698 h 309093"/>
              <a:gd name="connsiteX62" fmla="*/ 321972 w 5254581"/>
              <a:gd name="connsiteY62" fmla="*/ 206062 h 309093"/>
              <a:gd name="connsiteX63" fmla="*/ 154547 w 5254581"/>
              <a:gd name="connsiteY63" fmla="*/ 218941 h 309093"/>
              <a:gd name="connsiteX64" fmla="*/ 270457 w 5254581"/>
              <a:gd name="connsiteY64" fmla="*/ 231819 h 309093"/>
              <a:gd name="connsiteX65" fmla="*/ 309093 w 5254581"/>
              <a:gd name="connsiteY65" fmla="*/ 244698 h 309093"/>
              <a:gd name="connsiteX66" fmla="*/ 476519 w 5254581"/>
              <a:gd name="connsiteY66" fmla="*/ 257577 h 309093"/>
              <a:gd name="connsiteX67" fmla="*/ 862885 w 5254581"/>
              <a:gd name="connsiteY67" fmla="*/ 270456 h 309093"/>
              <a:gd name="connsiteX68" fmla="*/ 1751527 w 5254581"/>
              <a:gd name="connsiteY68" fmla="*/ 257577 h 309093"/>
              <a:gd name="connsiteX69" fmla="*/ 1906074 w 5254581"/>
              <a:gd name="connsiteY69" fmla="*/ 244698 h 309093"/>
              <a:gd name="connsiteX70" fmla="*/ 2228045 w 5254581"/>
              <a:gd name="connsiteY70" fmla="*/ 257577 h 309093"/>
              <a:gd name="connsiteX71" fmla="*/ 2305319 w 5254581"/>
              <a:gd name="connsiteY71" fmla="*/ 270456 h 309093"/>
              <a:gd name="connsiteX72" fmla="*/ 3103809 w 5254581"/>
              <a:gd name="connsiteY72" fmla="*/ 270456 h 309093"/>
              <a:gd name="connsiteX73" fmla="*/ 3515933 w 5254581"/>
              <a:gd name="connsiteY73" fmla="*/ 257577 h 309093"/>
              <a:gd name="connsiteX74" fmla="*/ 3709116 w 5254581"/>
              <a:gd name="connsiteY74" fmla="*/ 244698 h 309093"/>
              <a:gd name="connsiteX75" fmla="*/ 3966693 w 5254581"/>
              <a:gd name="connsiteY75" fmla="*/ 231819 h 309093"/>
              <a:gd name="connsiteX76" fmla="*/ 4095482 w 5254581"/>
              <a:gd name="connsiteY76" fmla="*/ 218941 h 309093"/>
              <a:gd name="connsiteX77" fmla="*/ 4301544 w 5254581"/>
              <a:gd name="connsiteY77" fmla="*/ 206062 h 309093"/>
              <a:gd name="connsiteX78" fmla="*/ 4391696 w 5254581"/>
              <a:gd name="connsiteY78" fmla="*/ 193183 h 309093"/>
              <a:gd name="connsiteX79" fmla="*/ 5254581 w 5254581"/>
              <a:gd name="connsiteY79" fmla="*/ 193183 h 309093"/>
              <a:gd name="connsiteX80" fmla="*/ 5190186 w 5254581"/>
              <a:gd name="connsiteY80" fmla="*/ 206062 h 309093"/>
              <a:gd name="connsiteX81" fmla="*/ 5112913 w 5254581"/>
              <a:gd name="connsiteY81" fmla="*/ 218941 h 309093"/>
              <a:gd name="connsiteX82" fmla="*/ 5061398 w 5254581"/>
              <a:gd name="connsiteY82" fmla="*/ 231819 h 309093"/>
              <a:gd name="connsiteX83" fmla="*/ 4984124 w 5254581"/>
              <a:gd name="connsiteY83" fmla="*/ 244698 h 309093"/>
              <a:gd name="connsiteX84" fmla="*/ 4932609 w 5254581"/>
              <a:gd name="connsiteY84" fmla="*/ 257577 h 309093"/>
              <a:gd name="connsiteX85" fmla="*/ 4765183 w 5254581"/>
              <a:gd name="connsiteY85" fmla="*/ 270456 h 309093"/>
              <a:gd name="connsiteX86" fmla="*/ 4507606 w 5254581"/>
              <a:gd name="connsiteY86" fmla="*/ 309093 h 309093"/>
              <a:gd name="connsiteX87" fmla="*/ 4224271 w 5254581"/>
              <a:gd name="connsiteY87" fmla="*/ 296214 h 309093"/>
              <a:gd name="connsiteX88" fmla="*/ 4108361 w 5254581"/>
              <a:gd name="connsiteY88" fmla="*/ 283335 h 309093"/>
              <a:gd name="connsiteX89" fmla="*/ 3657600 w 5254581"/>
              <a:gd name="connsiteY89" fmla="*/ 270456 h 309093"/>
              <a:gd name="connsiteX90" fmla="*/ 3490175 w 5254581"/>
              <a:gd name="connsiteY90" fmla="*/ 257577 h 309093"/>
              <a:gd name="connsiteX91" fmla="*/ 3348507 w 5254581"/>
              <a:gd name="connsiteY91" fmla="*/ 244698 h 309093"/>
              <a:gd name="connsiteX92" fmla="*/ 3052293 w 5254581"/>
              <a:gd name="connsiteY92" fmla="*/ 231819 h 309093"/>
              <a:gd name="connsiteX93" fmla="*/ 1609860 w 5254581"/>
              <a:gd name="connsiteY93" fmla="*/ 206062 h 309093"/>
              <a:gd name="connsiteX94" fmla="*/ 1558344 w 5254581"/>
              <a:gd name="connsiteY94" fmla="*/ 193183 h 309093"/>
              <a:gd name="connsiteX95" fmla="*/ 1493950 w 5254581"/>
              <a:gd name="connsiteY95" fmla="*/ 180304 h 309093"/>
              <a:gd name="connsiteX96" fmla="*/ 1339403 w 5254581"/>
              <a:gd name="connsiteY96" fmla="*/ 167425 h 309093"/>
              <a:gd name="connsiteX97" fmla="*/ 1262130 w 5254581"/>
              <a:gd name="connsiteY97" fmla="*/ 141667 h 309093"/>
              <a:gd name="connsiteX98" fmla="*/ 1017431 w 5254581"/>
              <a:gd name="connsiteY98" fmla="*/ 115910 h 309093"/>
              <a:gd name="connsiteX99" fmla="*/ 643944 w 5254581"/>
              <a:gd name="connsiteY99" fmla="*/ 141667 h 309093"/>
              <a:gd name="connsiteX100" fmla="*/ 566671 w 5254581"/>
              <a:gd name="connsiteY100" fmla="*/ 154546 h 309093"/>
              <a:gd name="connsiteX101" fmla="*/ 502276 w 5254581"/>
              <a:gd name="connsiteY101" fmla="*/ 167425 h 309093"/>
              <a:gd name="connsiteX102" fmla="*/ 309093 w 5254581"/>
              <a:gd name="connsiteY102" fmla="*/ 180304 h 309093"/>
              <a:gd name="connsiteX103" fmla="*/ 193183 w 5254581"/>
              <a:gd name="connsiteY103" fmla="*/ 193183 h 309093"/>
              <a:gd name="connsiteX104" fmla="*/ 103031 w 5254581"/>
              <a:gd name="connsiteY104" fmla="*/ 206062 h 3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254581" h="309093">
                <a:moveTo>
                  <a:pt x="25758" y="193183"/>
                </a:moveTo>
                <a:lnTo>
                  <a:pt x="1558344" y="167425"/>
                </a:lnTo>
                <a:cubicBezTo>
                  <a:pt x="1592938" y="166327"/>
                  <a:pt x="1627001" y="158590"/>
                  <a:pt x="1661375" y="154546"/>
                </a:cubicBezTo>
                <a:cubicBezTo>
                  <a:pt x="1689986" y="151180"/>
                  <a:pt x="1883079" y="129690"/>
                  <a:pt x="1906074" y="128788"/>
                </a:cubicBezTo>
                <a:cubicBezTo>
                  <a:pt x="2082002" y="121889"/>
                  <a:pt x="2258096" y="120203"/>
                  <a:pt x="2434107" y="115910"/>
                </a:cubicBezTo>
                <a:cubicBezTo>
                  <a:pt x="2550017" y="107324"/>
                  <a:pt x="2666778" y="106589"/>
                  <a:pt x="2781837" y="90152"/>
                </a:cubicBezTo>
                <a:cubicBezTo>
                  <a:pt x="2910473" y="71775"/>
                  <a:pt x="2841819" y="80625"/>
                  <a:pt x="2987899" y="64394"/>
                </a:cubicBezTo>
                <a:cubicBezTo>
                  <a:pt x="3175063" y="10918"/>
                  <a:pt x="2994199" y="59967"/>
                  <a:pt x="3142445" y="25757"/>
                </a:cubicBezTo>
                <a:cubicBezTo>
                  <a:pt x="3176939" y="17797"/>
                  <a:pt x="3245476" y="0"/>
                  <a:pt x="3245476" y="0"/>
                </a:cubicBezTo>
                <a:lnTo>
                  <a:pt x="3361386" y="12879"/>
                </a:lnTo>
                <a:cubicBezTo>
                  <a:pt x="3395760" y="16923"/>
                  <a:pt x="3429878" y="23529"/>
                  <a:pt x="3464417" y="25757"/>
                </a:cubicBezTo>
                <a:cubicBezTo>
                  <a:pt x="3770787" y="45522"/>
                  <a:pt x="4284473" y="47515"/>
                  <a:pt x="4520485" y="51515"/>
                </a:cubicBezTo>
                <a:cubicBezTo>
                  <a:pt x="4533364" y="60101"/>
                  <a:pt x="4544438" y="72378"/>
                  <a:pt x="4559122" y="77273"/>
                </a:cubicBezTo>
                <a:cubicBezTo>
                  <a:pt x="4618488" y="97062"/>
                  <a:pt x="4627893" y="79462"/>
                  <a:pt x="4675031" y="103031"/>
                </a:cubicBezTo>
                <a:cubicBezTo>
                  <a:pt x="4688875" y="109953"/>
                  <a:pt x="4699524" y="122502"/>
                  <a:pt x="4713668" y="128788"/>
                </a:cubicBezTo>
                <a:cubicBezTo>
                  <a:pt x="4738479" y="139815"/>
                  <a:pt x="4765183" y="145960"/>
                  <a:pt x="4790941" y="154546"/>
                </a:cubicBezTo>
                <a:cubicBezTo>
                  <a:pt x="4846368" y="173022"/>
                  <a:pt x="4816410" y="164133"/>
                  <a:pt x="4881093" y="180304"/>
                </a:cubicBezTo>
                <a:cubicBezTo>
                  <a:pt x="4523406" y="225015"/>
                  <a:pt x="4705243" y="206062"/>
                  <a:pt x="3966693" y="206062"/>
                </a:cubicBezTo>
                <a:cubicBezTo>
                  <a:pt x="3760586" y="206062"/>
                  <a:pt x="3554569" y="197476"/>
                  <a:pt x="3348507" y="193183"/>
                </a:cubicBezTo>
                <a:cubicBezTo>
                  <a:pt x="2851902" y="160076"/>
                  <a:pt x="3195829" y="179598"/>
                  <a:pt x="2228045" y="167425"/>
                </a:cubicBezTo>
                <a:lnTo>
                  <a:pt x="1107583" y="154546"/>
                </a:lnTo>
                <a:cubicBezTo>
                  <a:pt x="809756" y="111999"/>
                  <a:pt x="1311463" y="180157"/>
                  <a:pt x="540913" y="128788"/>
                </a:cubicBezTo>
                <a:cubicBezTo>
                  <a:pt x="481025" y="124796"/>
                  <a:pt x="449871" y="104617"/>
                  <a:pt x="399245" y="90152"/>
                </a:cubicBezTo>
                <a:cubicBezTo>
                  <a:pt x="382226" y="85289"/>
                  <a:pt x="364902" y="81566"/>
                  <a:pt x="347730" y="77273"/>
                </a:cubicBezTo>
                <a:cubicBezTo>
                  <a:pt x="261871" y="81566"/>
                  <a:pt x="174848" y="75423"/>
                  <a:pt x="90153" y="90152"/>
                </a:cubicBezTo>
                <a:cubicBezTo>
                  <a:pt x="72209" y="93273"/>
                  <a:pt x="62698" y="114411"/>
                  <a:pt x="51516" y="128788"/>
                </a:cubicBezTo>
                <a:cubicBezTo>
                  <a:pt x="32510" y="153224"/>
                  <a:pt x="0" y="206062"/>
                  <a:pt x="0" y="206062"/>
                </a:cubicBezTo>
                <a:cubicBezTo>
                  <a:pt x="4293" y="218941"/>
                  <a:pt x="4398" y="234098"/>
                  <a:pt x="12879" y="244698"/>
                </a:cubicBezTo>
                <a:cubicBezTo>
                  <a:pt x="22549" y="256785"/>
                  <a:pt x="37371" y="264169"/>
                  <a:pt x="51516" y="270456"/>
                </a:cubicBezTo>
                <a:cubicBezTo>
                  <a:pt x="123326" y="302372"/>
                  <a:pt x="150668" y="298949"/>
                  <a:pt x="231820" y="309093"/>
                </a:cubicBezTo>
                <a:lnTo>
                  <a:pt x="759854" y="283335"/>
                </a:lnTo>
                <a:cubicBezTo>
                  <a:pt x="777515" y="282158"/>
                  <a:pt x="793910" y="273366"/>
                  <a:pt x="811369" y="270456"/>
                </a:cubicBezTo>
                <a:cubicBezTo>
                  <a:pt x="845509" y="264766"/>
                  <a:pt x="879810" y="258791"/>
                  <a:pt x="914400" y="257577"/>
                </a:cubicBezTo>
                <a:cubicBezTo>
                  <a:pt x="1124669" y="250199"/>
                  <a:pt x="1335110" y="248991"/>
                  <a:pt x="1545465" y="244698"/>
                </a:cubicBezTo>
                <a:cubicBezTo>
                  <a:pt x="1579809" y="240405"/>
                  <a:pt x="1614287" y="237082"/>
                  <a:pt x="1648496" y="231819"/>
                </a:cubicBezTo>
                <a:cubicBezTo>
                  <a:pt x="1670131" y="228491"/>
                  <a:pt x="1691256" y="222269"/>
                  <a:pt x="1712891" y="218941"/>
                </a:cubicBezTo>
                <a:cubicBezTo>
                  <a:pt x="1747100" y="213678"/>
                  <a:pt x="1781615" y="210636"/>
                  <a:pt x="1815922" y="206062"/>
                </a:cubicBezTo>
                <a:cubicBezTo>
                  <a:pt x="1846011" y="202050"/>
                  <a:pt x="1875926" y="196730"/>
                  <a:pt x="1906074" y="193183"/>
                </a:cubicBezTo>
                <a:cubicBezTo>
                  <a:pt x="2040217" y="177401"/>
                  <a:pt x="2092498" y="176702"/>
                  <a:pt x="2240924" y="167425"/>
                </a:cubicBezTo>
                <a:cubicBezTo>
                  <a:pt x="2420074" y="137567"/>
                  <a:pt x="2197668" y="173193"/>
                  <a:pt x="2434107" y="141667"/>
                </a:cubicBezTo>
                <a:cubicBezTo>
                  <a:pt x="2459991" y="138216"/>
                  <a:pt x="2485284" y="129704"/>
                  <a:pt x="2511381" y="128788"/>
                </a:cubicBezTo>
                <a:cubicBezTo>
                  <a:pt x="2730229" y="121109"/>
                  <a:pt x="2949262" y="120203"/>
                  <a:pt x="3168203" y="115910"/>
                </a:cubicBezTo>
                <a:cubicBezTo>
                  <a:pt x="3266941" y="120203"/>
                  <a:pt x="3365909" y="120801"/>
                  <a:pt x="3464417" y="128788"/>
                </a:cubicBezTo>
                <a:cubicBezTo>
                  <a:pt x="3524930" y="133694"/>
                  <a:pt x="3644722" y="154546"/>
                  <a:pt x="3644722" y="154546"/>
                </a:cubicBezTo>
                <a:lnTo>
                  <a:pt x="4224271" y="141667"/>
                </a:lnTo>
                <a:cubicBezTo>
                  <a:pt x="4250364" y="140644"/>
                  <a:pt x="4327614" y="130278"/>
                  <a:pt x="4301544" y="128788"/>
                </a:cubicBezTo>
                <a:cubicBezTo>
                  <a:pt x="4125767" y="118744"/>
                  <a:pt x="3949521" y="120203"/>
                  <a:pt x="3773510" y="115910"/>
                </a:cubicBezTo>
                <a:lnTo>
                  <a:pt x="3322750" y="128788"/>
                </a:lnTo>
                <a:cubicBezTo>
                  <a:pt x="3275377" y="130848"/>
                  <a:pt x="3228336" y="137729"/>
                  <a:pt x="3181082" y="141667"/>
                </a:cubicBezTo>
                <a:lnTo>
                  <a:pt x="3013657" y="154546"/>
                </a:lnTo>
                <a:cubicBezTo>
                  <a:pt x="2906590" y="161684"/>
                  <a:pt x="2739170" y="168730"/>
                  <a:pt x="2627291" y="180304"/>
                </a:cubicBezTo>
                <a:cubicBezTo>
                  <a:pt x="2558437" y="187427"/>
                  <a:pt x="2489916" y="197476"/>
                  <a:pt x="2421229" y="206062"/>
                </a:cubicBezTo>
                <a:cubicBezTo>
                  <a:pt x="2386885" y="210355"/>
                  <a:pt x="2352637" y="215497"/>
                  <a:pt x="2318198" y="218941"/>
                </a:cubicBezTo>
                <a:cubicBezTo>
                  <a:pt x="1879384" y="262819"/>
                  <a:pt x="2600153" y="192182"/>
                  <a:pt x="1996226" y="244698"/>
                </a:cubicBezTo>
                <a:cubicBezTo>
                  <a:pt x="1961745" y="247696"/>
                  <a:pt x="1927502" y="253003"/>
                  <a:pt x="1893195" y="257577"/>
                </a:cubicBezTo>
                <a:cubicBezTo>
                  <a:pt x="1863106" y="261589"/>
                  <a:pt x="1833367" y="269078"/>
                  <a:pt x="1803043" y="270456"/>
                </a:cubicBezTo>
                <a:cubicBezTo>
                  <a:pt x="1644309" y="277671"/>
                  <a:pt x="1485364" y="279042"/>
                  <a:pt x="1326524" y="283335"/>
                </a:cubicBezTo>
                <a:cubicBezTo>
                  <a:pt x="1254121" y="291380"/>
                  <a:pt x="1106630" y="309093"/>
                  <a:pt x="1043189" y="309093"/>
                </a:cubicBezTo>
                <a:cubicBezTo>
                  <a:pt x="905747" y="309093"/>
                  <a:pt x="768440" y="300507"/>
                  <a:pt x="631065" y="296214"/>
                </a:cubicBezTo>
                <a:cubicBezTo>
                  <a:pt x="538436" y="265337"/>
                  <a:pt x="654105" y="302796"/>
                  <a:pt x="540913" y="270456"/>
                </a:cubicBezTo>
                <a:cubicBezTo>
                  <a:pt x="527860" y="266726"/>
                  <a:pt x="515329" y="261307"/>
                  <a:pt x="502276" y="257577"/>
                </a:cubicBezTo>
                <a:cubicBezTo>
                  <a:pt x="485257" y="252714"/>
                  <a:pt x="467715" y="249784"/>
                  <a:pt x="450761" y="244698"/>
                </a:cubicBezTo>
                <a:cubicBezTo>
                  <a:pt x="293992" y="197668"/>
                  <a:pt x="440707" y="235746"/>
                  <a:pt x="321972" y="206062"/>
                </a:cubicBezTo>
                <a:cubicBezTo>
                  <a:pt x="266164" y="210355"/>
                  <a:pt x="204611" y="193909"/>
                  <a:pt x="154547" y="218941"/>
                </a:cubicBezTo>
                <a:cubicBezTo>
                  <a:pt x="119777" y="236326"/>
                  <a:pt x="232112" y="225428"/>
                  <a:pt x="270457" y="231819"/>
                </a:cubicBezTo>
                <a:cubicBezTo>
                  <a:pt x="283848" y="234051"/>
                  <a:pt x="295622" y="243014"/>
                  <a:pt x="309093" y="244698"/>
                </a:cubicBezTo>
                <a:cubicBezTo>
                  <a:pt x="364634" y="251641"/>
                  <a:pt x="420606" y="254976"/>
                  <a:pt x="476519" y="257577"/>
                </a:cubicBezTo>
                <a:cubicBezTo>
                  <a:pt x="605240" y="263564"/>
                  <a:pt x="734096" y="266163"/>
                  <a:pt x="862885" y="270456"/>
                </a:cubicBezTo>
                <a:lnTo>
                  <a:pt x="1751527" y="257577"/>
                </a:lnTo>
                <a:cubicBezTo>
                  <a:pt x="1803205" y="256301"/>
                  <a:pt x="1854380" y="244698"/>
                  <a:pt x="1906074" y="244698"/>
                </a:cubicBezTo>
                <a:cubicBezTo>
                  <a:pt x="2013483" y="244698"/>
                  <a:pt x="2120721" y="253284"/>
                  <a:pt x="2228045" y="257577"/>
                </a:cubicBezTo>
                <a:cubicBezTo>
                  <a:pt x="2253803" y="261870"/>
                  <a:pt x="2279323" y="267980"/>
                  <a:pt x="2305319" y="270456"/>
                </a:cubicBezTo>
                <a:cubicBezTo>
                  <a:pt x="2599184" y="298443"/>
                  <a:pt x="2748834" y="279443"/>
                  <a:pt x="3103809" y="270456"/>
                </a:cubicBezTo>
                <a:lnTo>
                  <a:pt x="3515933" y="257577"/>
                </a:lnTo>
                <a:lnTo>
                  <a:pt x="3709116" y="244698"/>
                </a:lnTo>
                <a:lnTo>
                  <a:pt x="3966693" y="231819"/>
                </a:lnTo>
                <a:cubicBezTo>
                  <a:pt x="4009741" y="228949"/>
                  <a:pt x="4052465" y="222250"/>
                  <a:pt x="4095482" y="218941"/>
                </a:cubicBezTo>
                <a:cubicBezTo>
                  <a:pt x="4164101" y="213663"/>
                  <a:pt x="4232857" y="210355"/>
                  <a:pt x="4301544" y="206062"/>
                </a:cubicBezTo>
                <a:cubicBezTo>
                  <a:pt x="4331595" y="201769"/>
                  <a:pt x="4361370" y="194531"/>
                  <a:pt x="4391696" y="193183"/>
                </a:cubicBezTo>
                <a:cubicBezTo>
                  <a:pt x="4864609" y="172164"/>
                  <a:pt x="4825642" y="178392"/>
                  <a:pt x="5254581" y="193183"/>
                </a:cubicBezTo>
                <a:lnTo>
                  <a:pt x="5190186" y="206062"/>
                </a:lnTo>
                <a:cubicBezTo>
                  <a:pt x="5164494" y="210733"/>
                  <a:pt x="5138519" y="213820"/>
                  <a:pt x="5112913" y="218941"/>
                </a:cubicBezTo>
                <a:cubicBezTo>
                  <a:pt x="5095557" y="222412"/>
                  <a:pt x="5078754" y="228348"/>
                  <a:pt x="5061398" y="231819"/>
                </a:cubicBezTo>
                <a:cubicBezTo>
                  <a:pt x="5035792" y="236940"/>
                  <a:pt x="5009730" y="239577"/>
                  <a:pt x="4984124" y="244698"/>
                </a:cubicBezTo>
                <a:cubicBezTo>
                  <a:pt x="4966768" y="248169"/>
                  <a:pt x="4950188" y="255509"/>
                  <a:pt x="4932609" y="257577"/>
                </a:cubicBezTo>
                <a:cubicBezTo>
                  <a:pt x="4877019" y="264117"/>
                  <a:pt x="4820814" y="264275"/>
                  <a:pt x="4765183" y="270456"/>
                </a:cubicBezTo>
                <a:cubicBezTo>
                  <a:pt x="4676831" y="280273"/>
                  <a:pt x="4594096" y="294678"/>
                  <a:pt x="4507606" y="309093"/>
                </a:cubicBezTo>
                <a:lnTo>
                  <a:pt x="4224271" y="296214"/>
                </a:lnTo>
                <a:cubicBezTo>
                  <a:pt x="4185477" y="293711"/>
                  <a:pt x="4147195" y="285100"/>
                  <a:pt x="4108361" y="283335"/>
                </a:cubicBezTo>
                <a:cubicBezTo>
                  <a:pt x="3958201" y="276509"/>
                  <a:pt x="3807854" y="274749"/>
                  <a:pt x="3657600" y="270456"/>
                </a:cubicBezTo>
                <a:lnTo>
                  <a:pt x="3490175" y="257577"/>
                </a:lnTo>
                <a:cubicBezTo>
                  <a:pt x="3442921" y="253639"/>
                  <a:pt x="3395843" y="247482"/>
                  <a:pt x="3348507" y="244698"/>
                </a:cubicBezTo>
                <a:cubicBezTo>
                  <a:pt x="3249846" y="238894"/>
                  <a:pt x="3151031" y="236112"/>
                  <a:pt x="3052293" y="231819"/>
                </a:cubicBezTo>
                <a:cubicBezTo>
                  <a:pt x="2472840" y="173877"/>
                  <a:pt x="3118239" y="234522"/>
                  <a:pt x="1609860" y="206062"/>
                </a:cubicBezTo>
                <a:cubicBezTo>
                  <a:pt x="1592163" y="205728"/>
                  <a:pt x="1575623" y="197023"/>
                  <a:pt x="1558344" y="193183"/>
                </a:cubicBezTo>
                <a:cubicBezTo>
                  <a:pt x="1536976" y="188434"/>
                  <a:pt x="1515690" y="182862"/>
                  <a:pt x="1493950" y="180304"/>
                </a:cubicBezTo>
                <a:cubicBezTo>
                  <a:pt x="1442610" y="174264"/>
                  <a:pt x="1390919" y="171718"/>
                  <a:pt x="1339403" y="167425"/>
                </a:cubicBezTo>
                <a:cubicBezTo>
                  <a:pt x="1313645" y="158839"/>
                  <a:pt x="1288912" y="146131"/>
                  <a:pt x="1262130" y="141667"/>
                </a:cubicBezTo>
                <a:cubicBezTo>
                  <a:pt x="1129645" y="119586"/>
                  <a:pt x="1210893" y="130791"/>
                  <a:pt x="1017431" y="115910"/>
                </a:cubicBezTo>
                <a:cubicBezTo>
                  <a:pt x="917718" y="121775"/>
                  <a:pt x="750547" y="129822"/>
                  <a:pt x="643944" y="141667"/>
                </a:cubicBezTo>
                <a:cubicBezTo>
                  <a:pt x="617991" y="144551"/>
                  <a:pt x="592363" y="149875"/>
                  <a:pt x="566671" y="154546"/>
                </a:cubicBezTo>
                <a:cubicBezTo>
                  <a:pt x="545134" y="158462"/>
                  <a:pt x="524057" y="165247"/>
                  <a:pt x="502276" y="167425"/>
                </a:cubicBezTo>
                <a:cubicBezTo>
                  <a:pt x="438059" y="173847"/>
                  <a:pt x="373407" y="174944"/>
                  <a:pt x="309093" y="180304"/>
                </a:cubicBezTo>
                <a:cubicBezTo>
                  <a:pt x="270353" y="183532"/>
                  <a:pt x="231716" y="188045"/>
                  <a:pt x="193183" y="193183"/>
                </a:cubicBezTo>
                <a:cubicBezTo>
                  <a:pt x="91298" y="206768"/>
                  <a:pt x="145373" y="206062"/>
                  <a:pt x="103031" y="206062"/>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reeform 5"/>
          <p:cNvSpPr/>
          <p:nvPr/>
        </p:nvSpPr>
        <p:spPr>
          <a:xfrm>
            <a:off x="10702345" y="1158963"/>
            <a:ext cx="1030310" cy="45719"/>
          </a:xfrm>
          <a:custGeom>
            <a:avLst/>
            <a:gdLst>
              <a:gd name="connsiteX0" fmla="*/ 25758 w 5254581"/>
              <a:gd name="connsiteY0" fmla="*/ 193183 h 309093"/>
              <a:gd name="connsiteX1" fmla="*/ 1558344 w 5254581"/>
              <a:gd name="connsiteY1" fmla="*/ 167425 h 309093"/>
              <a:gd name="connsiteX2" fmla="*/ 1661375 w 5254581"/>
              <a:gd name="connsiteY2" fmla="*/ 154546 h 309093"/>
              <a:gd name="connsiteX3" fmla="*/ 1906074 w 5254581"/>
              <a:gd name="connsiteY3" fmla="*/ 128788 h 309093"/>
              <a:gd name="connsiteX4" fmla="*/ 2434107 w 5254581"/>
              <a:gd name="connsiteY4" fmla="*/ 115910 h 309093"/>
              <a:gd name="connsiteX5" fmla="*/ 2781837 w 5254581"/>
              <a:gd name="connsiteY5" fmla="*/ 90152 h 309093"/>
              <a:gd name="connsiteX6" fmla="*/ 2987899 w 5254581"/>
              <a:gd name="connsiteY6" fmla="*/ 64394 h 309093"/>
              <a:gd name="connsiteX7" fmla="*/ 3142445 w 5254581"/>
              <a:gd name="connsiteY7" fmla="*/ 25757 h 309093"/>
              <a:gd name="connsiteX8" fmla="*/ 3245476 w 5254581"/>
              <a:gd name="connsiteY8" fmla="*/ 0 h 309093"/>
              <a:gd name="connsiteX9" fmla="*/ 3361386 w 5254581"/>
              <a:gd name="connsiteY9" fmla="*/ 12879 h 309093"/>
              <a:gd name="connsiteX10" fmla="*/ 3464417 w 5254581"/>
              <a:gd name="connsiteY10" fmla="*/ 25757 h 309093"/>
              <a:gd name="connsiteX11" fmla="*/ 4520485 w 5254581"/>
              <a:gd name="connsiteY11" fmla="*/ 51515 h 309093"/>
              <a:gd name="connsiteX12" fmla="*/ 4559122 w 5254581"/>
              <a:gd name="connsiteY12" fmla="*/ 77273 h 309093"/>
              <a:gd name="connsiteX13" fmla="*/ 4675031 w 5254581"/>
              <a:gd name="connsiteY13" fmla="*/ 103031 h 309093"/>
              <a:gd name="connsiteX14" fmla="*/ 4713668 w 5254581"/>
              <a:gd name="connsiteY14" fmla="*/ 128788 h 309093"/>
              <a:gd name="connsiteX15" fmla="*/ 4790941 w 5254581"/>
              <a:gd name="connsiteY15" fmla="*/ 154546 h 309093"/>
              <a:gd name="connsiteX16" fmla="*/ 4881093 w 5254581"/>
              <a:gd name="connsiteY16" fmla="*/ 180304 h 309093"/>
              <a:gd name="connsiteX17" fmla="*/ 3966693 w 5254581"/>
              <a:gd name="connsiteY17" fmla="*/ 206062 h 309093"/>
              <a:gd name="connsiteX18" fmla="*/ 3348507 w 5254581"/>
              <a:gd name="connsiteY18" fmla="*/ 193183 h 309093"/>
              <a:gd name="connsiteX19" fmla="*/ 2228045 w 5254581"/>
              <a:gd name="connsiteY19" fmla="*/ 167425 h 309093"/>
              <a:gd name="connsiteX20" fmla="*/ 1107583 w 5254581"/>
              <a:gd name="connsiteY20" fmla="*/ 154546 h 309093"/>
              <a:gd name="connsiteX21" fmla="*/ 540913 w 5254581"/>
              <a:gd name="connsiteY21" fmla="*/ 128788 h 309093"/>
              <a:gd name="connsiteX22" fmla="*/ 399245 w 5254581"/>
              <a:gd name="connsiteY22" fmla="*/ 90152 h 309093"/>
              <a:gd name="connsiteX23" fmla="*/ 347730 w 5254581"/>
              <a:gd name="connsiteY23" fmla="*/ 77273 h 309093"/>
              <a:gd name="connsiteX24" fmla="*/ 90153 w 5254581"/>
              <a:gd name="connsiteY24" fmla="*/ 90152 h 309093"/>
              <a:gd name="connsiteX25" fmla="*/ 51516 w 5254581"/>
              <a:gd name="connsiteY25" fmla="*/ 128788 h 309093"/>
              <a:gd name="connsiteX26" fmla="*/ 0 w 5254581"/>
              <a:gd name="connsiteY26" fmla="*/ 206062 h 309093"/>
              <a:gd name="connsiteX27" fmla="*/ 12879 w 5254581"/>
              <a:gd name="connsiteY27" fmla="*/ 244698 h 309093"/>
              <a:gd name="connsiteX28" fmla="*/ 51516 w 5254581"/>
              <a:gd name="connsiteY28" fmla="*/ 270456 h 309093"/>
              <a:gd name="connsiteX29" fmla="*/ 231820 w 5254581"/>
              <a:gd name="connsiteY29" fmla="*/ 309093 h 309093"/>
              <a:gd name="connsiteX30" fmla="*/ 759854 w 5254581"/>
              <a:gd name="connsiteY30" fmla="*/ 283335 h 309093"/>
              <a:gd name="connsiteX31" fmla="*/ 811369 w 5254581"/>
              <a:gd name="connsiteY31" fmla="*/ 270456 h 309093"/>
              <a:gd name="connsiteX32" fmla="*/ 914400 w 5254581"/>
              <a:gd name="connsiteY32" fmla="*/ 257577 h 309093"/>
              <a:gd name="connsiteX33" fmla="*/ 1545465 w 5254581"/>
              <a:gd name="connsiteY33" fmla="*/ 244698 h 309093"/>
              <a:gd name="connsiteX34" fmla="*/ 1648496 w 5254581"/>
              <a:gd name="connsiteY34" fmla="*/ 231819 h 309093"/>
              <a:gd name="connsiteX35" fmla="*/ 1712891 w 5254581"/>
              <a:gd name="connsiteY35" fmla="*/ 218941 h 309093"/>
              <a:gd name="connsiteX36" fmla="*/ 1815922 w 5254581"/>
              <a:gd name="connsiteY36" fmla="*/ 206062 h 309093"/>
              <a:gd name="connsiteX37" fmla="*/ 1906074 w 5254581"/>
              <a:gd name="connsiteY37" fmla="*/ 193183 h 309093"/>
              <a:gd name="connsiteX38" fmla="*/ 2240924 w 5254581"/>
              <a:gd name="connsiteY38" fmla="*/ 167425 h 309093"/>
              <a:gd name="connsiteX39" fmla="*/ 2434107 w 5254581"/>
              <a:gd name="connsiteY39" fmla="*/ 141667 h 309093"/>
              <a:gd name="connsiteX40" fmla="*/ 2511381 w 5254581"/>
              <a:gd name="connsiteY40" fmla="*/ 128788 h 309093"/>
              <a:gd name="connsiteX41" fmla="*/ 3168203 w 5254581"/>
              <a:gd name="connsiteY41" fmla="*/ 115910 h 309093"/>
              <a:gd name="connsiteX42" fmla="*/ 3464417 w 5254581"/>
              <a:gd name="connsiteY42" fmla="*/ 128788 h 309093"/>
              <a:gd name="connsiteX43" fmla="*/ 3644722 w 5254581"/>
              <a:gd name="connsiteY43" fmla="*/ 154546 h 309093"/>
              <a:gd name="connsiteX44" fmla="*/ 4224271 w 5254581"/>
              <a:gd name="connsiteY44" fmla="*/ 141667 h 309093"/>
              <a:gd name="connsiteX45" fmla="*/ 4301544 w 5254581"/>
              <a:gd name="connsiteY45" fmla="*/ 128788 h 309093"/>
              <a:gd name="connsiteX46" fmla="*/ 3773510 w 5254581"/>
              <a:gd name="connsiteY46" fmla="*/ 115910 h 309093"/>
              <a:gd name="connsiteX47" fmla="*/ 3322750 w 5254581"/>
              <a:gd name="connsiteY47" fmla="*/ 128788 h 309093"/>
              <a:gd name="connsiteX48" fmla="*/ 3181082 w 5254581"/>
              <a:gd name="connsiteY48" fmla="*/ 141667 h 309093"/>
              <a:gd name="connsiteX49" fmla="*/ 3013657 w 5254581"/>
              <a:gd name="connsiteY49" fmla="*/ 154546 h 309093"/>
              <a:gd name="connsiteX50" fmla="*/ 2627291 w 5254581"/>
              <a:gd name="connsiteY50" fmla="*/ 180304 h 309093"/>
              <a:gd name="connsiteX51" fmla="*/ 2421229 w 5254581"/>
              <a:gd name="connsiteY51" fmla="*/ 206062 h 309093"/>
              <a:gd name="connsiteX52" fmla="*/ 2318198 w 5254581"/>
              <a:gd name="connsiteY52" fmla="*/ 218941 h 309093"/>
              <a:gd name="connsiteX53" fmla="*/ 1996226 w 5254581"/>
              <a:gd name="connsiteY53" fmla="*/ 244698 h 309093"/>
              <a:gd name="connsiteX54" fmla="*/ 1893195 w 5254581"/>
              <a:gd name="connsiteY54" fmla="*/ 257577 h 309093"/>
              <a:gd name="connsiteX55" fmla="*/ 1803043 w 5254581"/>
              <a:gd name="connsiteY55" fmla="*/ 270456 h 309093"/>
              <a:gd name="connsiteX56" fmla="*/ 1326524 w 5254581"/>
              <a:gd name="connsiteY56" fmla="*/ 283335 h 309093"/>
              <a:gd name="connsiteX57" fmla="*/ 1043189 w 5254581"/>
              <a:gd name="connsiteY57" fmla="*/ 309093 h 309093"/>
              <a:gd name="connsiteX58" fmla="*/ 631065 w 5254581"/>
              <a:gd name="connsiteY58" fmla="*/ 296214 h 309093"/>
              <a:gd name="connsiteX59" fmla="*/ 540913 w 5254581"/>
              <a:gd name="connsiteY59" fmla="*/ 270456 h 309093"/>
              <a:gd name="connsiteX60" fmla="*/ 502276 w 5254581"/>
              <a:gd name="connsiteY60" fmla="*/ 257577 h 309093"/>
              <a:gd name="connsiteX61" fmla="*/ 450761 w 5254581"/>
              <a:gd name="connsiteY61" fmla="*/ 244698 h 309093"/>
              <a:gd name="connsiteX62" fmla="*/ 321972 w 5254581"/>
              <a:gd name="connsiteY62" fmla="*/ 206062 h 309093"/>
              <a:gd name="connsiteX63" fmla="*/ 154547 w 5254581"/>
              <a:gd name="connsiteY63" fmla="*/ 218941 h 309093"/>
              <a:gd name="connsiteX64" fmla="*/ 270457 w 5254581"/>
              <a:gd name="connsiteY64" fmla="*/ 231819 h 309093"/>
              <a:gd name="connsiteX65" fmla="*/ 309093 w 5254581"/>
              <a:gd name="connsiteY65" fmla="*/ 244698 h 309093"/>
              <a:gd name="connsiteX66" fmla="*/ 476519 w 5254581"/>
              <a:gd name="connsiteY66" fmla="*/ 257577 h 309093"/>
              <a:gd name="connsiteX67" fmla="*/ 862885 w 5254581"/>
              <a:gd name="connsiteY67" fmla="*/ 270456 h 309093"/>
              <a:gd name="connsiteX68" fmla="*/ 1751527 w 5254581"/>
              <a:gd name="connsiteY68" fmla="*/ 257577 h 309093"/>
              <a:gd name="connsiteX69" fmla="*/ 1906074 w 5254581"/>
              <a:gd name="connsiteY69" fmla="*/ 244698 h 309093"/>
              <a:gd name="connsiteX70" fmla="*/ 2228045 w 5254581"/>
              <a:gd name="connsiteY70" fmla="*/ 257577 h 309093"/>
              <a:gd name="connsiteX71" fmla="*/ 2305319 w 5254581"/>
              <a:gd name="connsiteY71" fmla="*/ 270456 h 309093"/>
              <a:gd name="connsiteX72" fmla="*/ 3103809 w 5254581"/>
              <a:gd name="connsiteY72" fmla="*/ 270456 h 309093"/>
              <a:gd name="connsiteX73" fmla="*/ 3515933 w 5254581"/>
              <a:gd name="connsiteY73" fmla="*/ 257577 h 309093"/>
              <a:gd name="connsiteX74" fmla="*/ 3709116 w 5254581"/>
              <a:gd name="connsiteY74" fmla="*/ 244698 h 309093"/>
              <a:gd name="connsiteX75" fmla="*/ 3966693 w 5254581"/>
              <a:gd name="connsiteY75" fmla="*/ 231819 h 309093"/>
              <a:gd name="connsiteX76" fmla="*/ 4095482 w 5254581"/>
              <a:gd name="connsiteY76" fmla="*/ 218941 h 309093"/>
              <a:gd name="connsiteX77" fmla="*/ 4301544 w 5254581"/>
              <a:gd name="connsiteY77" fmla="*/ 206062 h 309093"/>
              <a:gd name="connsiteX78" fmla="*/ 4391696 w 5254581"/>
              <a:gd name="connsiteY78" fmla="*/ 193183 h 309093"/>
              <a:gd name="connsiteX79" fmla="*/ 5254581 w 5254581"/>
              <a:gd name="connsiteY79" fmla="*/ 193183 h 309093"/>
              <a:gd name="connsiteX80" fmla="*/ 5190186 w 5254581"/>
              <a:gd name="connsiteY80" fmla="*/ 206062 h 309093"/>
              <a:gd name="connsiteX81" fmla="*/ 5112913 w 5254581"/>
              <a:gd name="connsiteY81" fmla="*/ 218941 h 309093"/>
              <a:gd name="connsiteX82" fmla="*/ 5061398 w 5254581"/>
              <a:gd name="connsiteY82" fmla="*/ 231819 h 309093"/>
              <a:gd name="connsiteX83" fmla="*/ 4984124 w 5254581"/>
              <a:gd name="connsiteY83" fmla="*/ 244698 h 309093"/>
              <a:gd name="connsiteX84" fmla="*/ 4932609 w 5254581"/>
              <a:gd name="connsiteY84" fmla="*/ 257577 h 309093"/>
              <a:gd name="connsiteX85" fmla="*/ 4765183 w 5254581"/>
              <a:gd name="connsiteY85" fmla="*/ 270456 h 309093"/>
              <a:gd name="connsiteX86" fmla="*/ 4507606 w 5254581"/>
              <a:gd name="connsiteY86" fmla="*/ 309093 h 309093"/>
              <a:gd name="connsiteX87" fmla="*/ 4224271 w 5254581"/>
              <a:gd name="connsiteY87" fmla="*/ 296214 h 309093"/>
              <a:gd name="connsiteX88" fmla="*/ 4108361 w 5254581"/>
              <a:gd name="connsiteY88" fmla="*/ 283335 h 309093"/>
              <a:gd name="connsiteX89" fmla="*/ 3657600 w 5254581"/>
              <a:gd name="connsiteY89" fmla="*/ 270456 h 309093"/>
              <a:gd name="connsiteX90" fmla="*/ 3490175 w 5254581"/>
              <a:gd name="connsiteY90" fmla="*/ 257577 h 309093"/>
              <a:gd name="connsiteX91" fmla="*/ 3348507 w 5254581"/>
              <a:gd name="connsiteY91" fmla="*/ 244698 h 309093"/>
              <a:gd name="connsiteX92" fmla="*/ 3052293 w 5254581"/>
              <a:gd name="connsiteY92" fmla="*/ 231819 h 309093"/>
              <a:gd name="connsiteX93" fmla="*/ 1609860 w 5254581"/>
              <a:gd name="connsiteY93" fmla="*/ 206062 h 309093"/>
              <a:gd name="connsiteX94" fmla="*/ 1558344 w 5254581"/>
              <a:gd name="connsiteY94" fmla="*/ 193183 h 309093"/>
              <a:gd name="connsiteX95" fmla="*/ 1493950 w 5254581"/>
              <a:gd name="connsiteY95" fmla="*/ 180304 h 309093"/>
              <a:gd name="connsiteX96" fmla="*/ 1339403 w 5254581"/>
              <a:gd name="connsiteY96" fmla="*/ 167425 h 309093"/>
              <a:gd name="connsiteX97" fmla="*/ 1262130 w 5254581"/>
              <a:gd name="connsiteY97" fmla="*/ 141667 h 309093"/>
              <a:gd name="connsiteX98" fmla="*/ 1017431 w 5254581"/>
              <a:gd name="connsiteY98" fmla="*/ 115910 h 309093"/>
              <a:gd name="connsiteX99" fmla="*/ 643944 w 5254581"/>
              <a:gd name="connsiteY99" fmla="*/ 141667 h 309093"/>
              <a:gd name="connsiteX100" fmla="*/ 566671 w 5254581"/>
              <a:gd name="connsiteY100" fmla="*/ 154546 h 309093"/>
              <a:gd name="connsiteX101" fmla="*/ 502276 w 5254581"/>
              <a:gd name="connsiteY101" fmla="*/ 167425 h 309093"/>
              <a:gd name="connsiteX102" fmla="*/ 309093 w 5254581"/>
              <a:gd name="connsiteY102" fmla="*/ 180304 h 309093"/>
              <a:gd name="connsiteX103" fmla="*/ 193183 w 5254581"/>
              <a:gd name="connsiteY103" fmla="*/ 193183 h 309093"/>
              <a:gd name="connsiteX104" fmla="*/ 103031 w 5254581"/>
              <a:gd name="connsiteY104" fmla="*/ 206062 h 3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254581" h="309093">
                <a:moveTo>
                  <a:pt x="25758" y="193183"/>
                </a:moveTo>
                <a:lnTo>
                  <a:pt x="1558344" y="167425"/>
                </a:lnTo>
                <a:cubicBezTo>
                  <a:pt x="1592938" y="166327"/>
                  <a:pt x="1627001" y="158590"/>
                  <a:pt x="1661375" y="154546"/>
                </a:cubicBezTo>
                <a:cubicBezTo>
                  <a:pt x="1689986" y="151180"/>
                  <a:pt x="1883079" y="129690"/>
                  <a:pt x="1906074" y="128788"/>
                </a:cubicBezTo>
                <a:cubicBezTo>
                  <a:pt x="2082002" y="121889"/>
                  <a:pt x="2258096" y="120203"/>
                  <a:pt x="2434107" y="115910"/>
                </a:cubicBezTo>
                <a:cubicBezTo>
                  <a:pt x="2550017" y="107324"/>
                  <a:pt x="2666778" y="106589"/>
                  <a:pt x="2781837" y="90152"/>
                </a:cubicBezTo>
                <a:cubicBezTo>
                  <a:pt x="2910473" y="71775"/>
                  <a:pt x="2841819" y="80625"/>
                  <a:pt x="2987899" y="64394"/>
                </a:cubicBezTo>
                <a:cubicBezTo>
                  <a:pt x="3175063" y="10918"/>
                  <a:pt x="2994199" y="59967"/>
                  <a:pt x="3142445" y="25757"/>
                </a:cubicBezTo>
                <a:cubicBezTo>
                  <a:pt x="3176939" y="17797"/>
                  <a:pt x="3245476" y="0"/>
                  <a:pt x="3245476" y="0"/>
                </a:cubicBezTo>
                <a:lnTo>
                  <a:pt x="3361386" y="12879"/>
                </a:lnTo>
                <a:cubicBezTo>
                  <a:pt x="3395760" y="16923"/>
                  <a:pt x="3429878" y="23529"/>
                  <a:pt x="3464417" y="25757"/>
                </a:cubicBezTo>
                <a:cubicBezTo>
                  <a:pt x="3770787" y="45522"/>
                  <a:pt x="4284473" y="47515"/>
                  <a:pt x="4520485" y="51515"/>
                </a:cubicBezTo>
                <a:cubicBezTo>
                  <a:pt x="4533364" y="60101"/>
                  <a:pt x="4544438" y="72378"/>
                  <a:pt x="4559122" y="77273"/>
                </a:cubicBezTo>
                <a:cubicBezTo>
                  <a:pt x="4618488" y="97062"/>
                  <a:pt x="4627893" y="79462"/>
                  <a:pt x="4675031" y="103031"/>
                </a:cubicBezTo>
                <a:cubicBezTo>
                  <a:pt x="4688875" y="109953"/>
                  <a:pt x="4699524" y="122502"/>
                  <a:pt x="4713668" y="128788"/>
                </a:cubicBezTo>
                <a:cubicBezTo>
                  <a:pt x="4738479" y="139815"/>
                  <a:pt x="4765183" y="145960"/>
                  <a:pt x="4790941" y="154546"/>
                </a:cubicBezTo>
                <a:cubicBezTo>
                  <a:pt x="4846368" y="173022"/>
                  <a:pt x="4816410" y="164133"/>
                  <a:pt x="4881093" y="180304"/>
                </a:cubicBezTo>
                <a:cubicBezTo>
                  <a:pt x="4523406" y="225015"/>
                  <a:pt x="4705243" y="206062"/>
                  <a:pt x="3966693" y="206062"/>
                </a:cubicBezTo>
                <a:cubicBezTo>
                  <a:pt x="3760586" y="206062"/>
                  <a:pt x="3554569" y="197476"/>
                  <a:pt x="3348507" y="193183"/>
                </a:cubicBezTo>
                <a:cubicBezTo>
                  <a:pt x="2851902" y="160076"/>
                  <a:pt x="3195829" y="179598"/>
                  <a:pt x="2228045" y="167425"/>
                </a:cubicBezTo>
                <a:lnTo>
                  <a:pt x="1107583" y="154546"/>
                </a:lnTo>
                <a:cubicBezTo>
                  <a:pt x="809756" y="111999"/>
                  <a:pt x="1311463" y="180157"/>
                  <a:pt x="540913" y="128788"/>
                </a:cubicBezTo>
                <a:cubicBezTo>
                  <a:pt x="481025" y="124796"/>
                  <a:pt x="449871" y="104617"/>
                  <a:pt x="399245" y="90152"/>
                </a:cubicBezTo>
                <a:cubicBezTo>
                  <a:pt x="382226" y="85289"/>
                  <a:pt x="364902" y="81566"/>
                  <a:pt x="347730" y="77273"/>
                </a:cubicBezTo>
                <a:cubicBezTo>
                  <a:pt x="261871" y="81566"/>
                  <a:pt x="174848" y="75423"/>
                  <a:pt x="90153" y="90152"/>
                </a:cubicBezTo>
                <a:cubicBezTo>
                  <a:pt x="72209" y="93273"/>
                  <a:pt x="62698" y="114411"/>
                  <a:pt x="51516" y="128788"/>
                </a:cubicBezTo>
                <a:cubicBezTo>
                  <a:pt x="32510" y="153224"/>
                  <a:pt x="0" y="206062"/>
                  <a:pt x="0" y="206062"/>
                </a:cubicBezTo>
                <a:cubicBezTo>
                  <a:pt x="4293" y="218941"/>
                  <a:pt x="4398" y="234098"/>
                  <a:pt x="12879" y="244698"/>
                </a:cubicBezTo>
                <a:cubicBezTo>
                  <a:pt x="22549" y="256785"/>
                  <a:pt x="37371" y="264169"/>
                  <a:pt x="51516" y="270456"/>
                </a:cubicBezTo>
                <a:cubicBezTo>
                  <a:pt x="123326" y="302372"/>
                  <a:pt x="150668" y="298949"/>
                  <a:pt x="231820" y="309093"/>
                </a:cubicBezTo>
                <a:lnTo>
                  <a:pt x="759854" y="283335"/>
                </a:lnTo>
                <a:cubicBezTo>
                  <a:pt x="777515" y="282158"/>
                  <a:pt x="793910" y="273366"/>
                  <a:pt x="811369" y="270456"/>
                </a:cubicBezTo>
                <a:cubicBezTo>
                  <a:pt x="845509" y="264766"/>
                  <a:pt x="879810" y="258791"/>
                  <a:pt x="914400" y="257577"/>
                </a:cubicBezTo>
                <a:cubicBezTo>
                  <a:pt x="1124669" y="250199"/>
                  <a:pt x="1335110" y="248991"/>
                  <a:pt x="1545465" y="244698"/>
                </a:cubicBezTo>
                <a:cubicBezTo>
                  <a:pt x="1579809" y="240405"/>
                  <a:pt x="1614287" y="237082"/>
                  <a:pt x="1648496" y="231819"/>
                </a:cubicBezTo>
                <a:cubicBezTo>
                  <a:pt x="1670131" y="228491"/>
                  <a:pt x="1691256" y="222269"/>
                  <a:pt x="1712891" y="218941"/>
                </a:cubicBezTo>
                <a:cubicBezTo>
                  <a:pt x="1747100" y="213678"/>
                  <a:pt x="1781615" y="210636"/>
                  <a:pt x="1815922" y="206062"/>
                </a:cubicBezTo>
                <a:cubicBezTo>
                  <a:pt x="1846011" y="202050"/>
                  <a:pt x="1875926" y="196730"/>
                  <a:pt x="1906074" y="193183"/>
                </a:cubicBezTo>
                <a:cubicBezTo>
                  <a:pt x="2040217" y="177401"/>
                  <a:pt x="2092498" y="176702"/>
                  <a:pt x="2240924" y="167425"/>
                </a:cubicBezTo>
                <a:cubicBezTo>
                  <a:pt x="2420074" y="137567"/>
                  <a:pt x="2197668" y="173193"/>
                  <a:pt x="2434107" y="141667"/>
                </a:cubicBezTo>
                <a:cubicBezTo>
                  <a:pt x="2459991" y="138216"/>
                  <a:pt x="2485284" y="129704"/>
                  <a:pt x="2511381" y="128788"/>
                </a:cubicBezTo>
                <a:cubicBezTo>
                  <a:pt x="2730229" y="121109"/>
                  <a:pt x="2949262" y="120203"/>
                  <a:pt x="3168203" y="115910"/>
                </a:cubicBezTo>
                <a:cubicBezTo>
                  <a:pt x="3266941" y="120203"/>
                  <a:pt x="3365909" y="120801"/>
                  <a:pt x="3464417" y="128788"/>
                </a:cubicBezTo>
                <a:cubicBezTo>
                  <a:pt x="3524930" y="133694"/>
                  <a:pt x="3644722" y="154546"/>
                  <a:pt x="3644722" y="154546"/>
                </a:cubicBezTo>
                <a:lnTo>
                  <a:pt x="4224271" y="141667"/>
                </a:lnTo>
                <a:cubicBezTo>
                  <a:pt x="4250364" y="140644"/>
                  <a:pt x="4327614" y="130278"/>
                  <a:pt x="4301544" y="128788"/>
                </a:cubicBezTo>
                <a:cubicBezTo>
                  <a:pt x="4125767" y="118744"/>
                  <a:pt x="3949521" y="120203"/>
                  <a:pt x="3773510" y="115910"/>
                </a:cubicBezTo>
                <a:lnTo>
                  <a:pt x="3322750" y="128788"/>
                </a:lnTo>
                <a:cubicBezTo>
                  <a:pt x="3275377" y="130848"/>
                  <a:pt x="3228336" y="137729"/>
                  <a:pt x="3181082" y="141667"/>
                </a:cubicBezTo>
                <a:lnTo>
                  <a:pt x="3013657" y="154546"/>
                </a:lnTo>
                <a:cubicBezTo>
                  <a:pt x="2906590" y="161684"/>
                  <a:pt x="2739170" y="168730"/>
                  <a:pt x="2627291" y="180304"/>
                </a:cubicBezTo>
                <a:cubicBezTo>
                  <a:pt x="2558437" y="187427"/>
                  <a:pt x="2489916" y="197476"/>
                  <a:pt x="2421229" y="206062"/>
                </a:cubicBezTo>
                <a:cubicBezTo>
                  <a:pt x="2386885" y="210355"/>
                  <a:pt x="2352637" y="215497"/>
                  <a:pt x="2318198" y="218941"/>
                </a:cubicBezTo>
                <a:cubicBezTo>
                  <a:pt x="1879384" y="262819"/>
                  <a:pt x="2600153" y="192182"/>
                  <a:pt x="1996226" y="244698"/>
                </a:cubicBezTo>
                <a:cubicBezTo>
                  <a:pt x="1961745" y="247696"/>
                  <a:pt x="1927502" y="253003"/>
                  <a:pt x="1893195" y="257577"/>
                </a:cubicBezTo>
                <a:cubicBezTo>
                  <a:pt x="1863106" y="261589"/>
                  <a:pt x="1833367" y="269078"/>
                  <a:pt x="1803043" y="270456"/>
                </a:cubicBezTo>
                <a:cubicBezTo>
                  <a:pt x="1644309" y="277671"/>
                  <a:pt x="1485364" y="279042"/>
                  <a:pt x="1326524" y="283335"/>
                </a:cubicBezTo>
                <a:cubicBezTo>
                  <a:pt x="1254121" y="291380"/>
                  <a:pt x="1106630" y="309093"/>
                  <a:pt x="1043189" y="309093"/>
                </a:cubicBezTo>
                <a:cubicBezTo>
                  <a:pt x="905747" y="309093"/>
                  <a:pt x="768440" y="300507"/>
                  <a:pt x="631065" y="296214"/>
                </a:cubicBezTo>
                <a:cubicBezTo>
                  <a:pt x="538436" y="265337"/>
                  <a:pt x="654105" y="302796"/>
                  <a:pt x="540913" y="270456"/>
                </a:cubicBezTo>
                <a:cubicBezTo>
                  <a:pt x="527860" y="266726"/>
                  <a:pt x="515329" y="261307"/>
                  <a:pt x="502276" y="257577"/>
                </a:cubicBezTo>
                <a:cubicBezTo>
                  <a:pt x="485257" y="252714"/>
                  <a:pt x="467715" y="249784"/>
                  <a:pt x="450761" y="244698"/>
                </a:cubicBezTo>
                <a:cubicBezTo>
                  <a:pt x="293992" y="197668"/>
                  <a:pt x="440707" y="235746"/>
                  <a:pt x="321972" y="206062"/>
                </a:cubicBezTo>
                <a:cubicBezTo>
                  <a:pt x="266164" y="210355"/>
                  <a:pt x="204611" y="193909"/>
                  <a:pt x="154547" y="218941"/>
                </a:cubicBezTo>
                <a:cubicBezTo>
                  <a:pt x="119777" y="236326"/>
                  <a:pt x="232112" y="225428"/>
                  <a:pt x="270457" y="231819"/>
                </a:cubicBezTo>
                <a:cubicBezTo>
                  <a:pt x="283848" y="234051"/>
                  <a:pt x="295622" y="243014"/>
                  <a:pt x="309093" y="244698"/>
                </a:cubicBezTo>
                <a:cubicBezTo>
                  <a:pt x="364634" y="251641"/>
                  <a:pt x="420606" y="254976"/>
                  <a:pt x="476519" y="257577"/>
                </a:cubicBezTo>
                <a:cubicBezTo>
                  <a:pt x="605240" y="263564"/>
                  <a:pt x="734096" y="266163"/>
                  <a:pt x="862885" y="270456"/>
                </a:cubicBezTo>
                <a:lnTo>
                  <a:pt x="1751527" y="257577"/>
                </a:lnTo>
                <a:cubicBezTo>
                  <a:pt x="1803205" y="256301"/>
                  <a:pt x="1854380" y="244698"/>
                  <a:pt x="1906074" y="244698"/>
                </a:cubicBezTo>
                <a:cubicBezTo>
                  <a:pt x="2013483" y="244698"/>
                  <a:pt x="2120721" y="253284"/>
                  <a:pt x="2228045" y="257577"/>
                </a:cubicBezTo>
                <a:cubicBezTo>
                  <a:pt x="2253803" y="261870"/>
                  <a:pt x="2279323" y="267980"/>
                  <a:pt x="2305319" y="270456"/>
                </a:cubicBezTo>
                <a:cubicBezTo>
                  <a:pt x="2599184" y="298443"/>
                  <a:pt x="2748834" y="279443"/>
                  <a:pt x="3103809" y="270456"/>
                </a:cubicBezTo>
                <a:lnTo>
                  <a:pt x="3515933" y="257577"/>
                </a:lnTo>
                <a:lnTo>
                  <a:pt x="3709116" y="244698"/>
                </a:lnTo>
                <a:lnTo>
                  <a:pt x="3966693" y="231819"/>
                </a:lnTo>
                <a:cubicBezTo>
                  <a:pt x="4009741" y="228949"/>
                  <a:pt x="4052465" y="222250"/>
                  <a:pt x="4095482" y="218941"/>
                </a:cubicBezTo>
                <a:cubicBezTo>
                  <a:pt x="4164101" y="213663"/>
                  <a:pt x="4232857" y="210355"/>
                  <a:pt x="4301544" y="206062"/>
                </a:cubicBezTo>
                <a:cubicBezTo>
                  <a:pt x="4331595" y="201769"/>
                  <a:pt x="4361370" y="194531"/>
                  <a:pt x="4391696" y="193183"/>
                </a:cubicBezTo>
                <a:cubicBezTo>
                  <a:pt x="4864609" y="172164"/>
                  <a:pt x="4825642" y="178392"/>
                  <a:pt x="5254581" y="193183"/>
                </a:cubicBezTo>
                <a:lnTo>
                  <a:pt x="5190186" y="206062"/>
                </a:lnTo>
                <a:cubicBezTo>
                  <a:pt x="5164494" y="210733"/>
                  <a:pt x="5138519" y="213820"/>
                  <a:pt x="5112913" y="218941"/>
                </a:cubicBezTo>
                <a:cubicBezTo>
                  <a:pt x="5095557" y="222412"/>
                  <a:pt x="5078754" y="228348"/>
                  <a:pt x="5061398" y="231819"/>
                </a:cubicBezTo>
                <a:cubicBezTo>
                  <a:pt x="5035792" y="236940"/>
                  <a:pt x="5009730" y="239577"/>
                  <a:pt x="4984124" y="244698"/>
                </a:cubicBezTo>
                <a:cubicBezTo>
                  <a:pt x="4966768" y="248169"/>
                  <a:pt x="4950188" y="255509"/>
                  <a:pt x="4932609" y="257577"/>
                </a:cubicBezTo>
                <a:cubicBezTo>
                  <a:pt x="4877019" y="264117"/>
                  <a:pt x="4820814" y="264275"/>
                  <a:pt x="4765183" y="270456"/>
                </a:cubicBezTo>
                <a:cubicBezTo>
                  <a:pt x="4676831" y="280273"/>
                  <a:pt x="4594096" y="294678"/>
                  <a:pt x="4507606" y="309093"/>
                </a:cubicBezTo>
                <a:lnTo>
                  <a:pt x="4224271" y="296214"/>
                </a:lnTo>
                <a:cubicBezTo>
                  <a:pt x="4185477" y="293711"/>
                  <a:pt x="4147195" y="285100"/>
                  <a:pt x="4108361" y="283335"/>
                </a:cubicBezTo>
                <a:cubicBezTo>
                  <a:pt x="3958201" y="276509"/>
                  <a:pt x="3807854" y="274749"/>
                  <a:pt x="3657600" y="270456"/>
                </a:cubicBezTo>
                <a:lnTo>
                  <a:pt x="3490175" y="257577"/>
                </a:lnTo>
                <a:cubicBezTo>
                  <a:pt x="3442921" y="253639"/>
                  <a:pt x="3395843" y="247482"/>
                  <a:pt x="3348507" y="244698"/>
                </a:cubicBezTo>
                <a:cubicBezTo>
                  <a:pt x="3249846" y="238894"/>
                  <a:pt x="3151031" y="236112"/>
                  <a:pt x="3052293" y="231819"/>
                </a:cubicBezTo>
                <a:cubicBezTo>
                  <a:pt x="2472840" y="173877"/>
                  <a:pt x="3118239" y="234522"/>
                  <a:pt x="1609860" y="206062"/>
                </a:cubicBezTo>
                <a:cubicBezTo>
                  <a:pt x="1592163" y="205728"/>
                  <a:pt x="1575623" y="197023"/>
                  <a:pt x="1558344" y="193183"/>
                </a:cubicBezTo>
                <a:cubicBezTo>
                  <a:pt x="1536976" y="188434"/>
                  <a:pt x="1515690" y="182862"/>
                  <a:pt x="1493950" y="180304"/>
                </a:cubicBezTo>
                <a:cubicBezTo>
                  <a:pt x="1442610" y="174264"/>
                  <a:pt x="1390919" y="171718"/>
                  <a:pt x="1339403" y="167425"/>
                </a:cubicBezTo>
                <a:cubicBezTo>
                  <a:pt x="1313645" y="158839"/>
                  <a:pt x="1288912" y="146131"/>
                  <a:pt x="1262130" y="141667"/>
                </a:cubicBezTo>
                <a:cubicBezTo>
                  <a:pt x="1129645" y="119586"/>
                  <a:pt x="1210893" y="130791"/>
                  <a:pt x="1017431" y="115910"/>
                </a:cubicBezTo>
                <a:cubicBezTo>
                  <a:pt x="917718" y="121775"/>
                  <a:pt x="750547" y="129822"/>
                  <a:pt x="643944" y="141667"/>
                </a:cubicBezTo>
                <a:cubicBezTo>
                  <a:pt x="617991" y="144551"/>
                  <a:pt x="592363" y="149875"/>
                  <a:pt x="566671" y="154546"/>
                </a:cubicBezTo>
                <a:cubicBezTo>
                  <a:pt x="545134" y="158462"/>
                  <a:pt x="524057" y="165247"/>
                  <a:pt x="502276" y="167425"/>
                </a:cubicBezTo>
                <a:cubicBezTo>
                  <a:pt x="438059" y="173847"/>
                  <a:pt x="373407" y="174944"/>
                  <a:pt x="309093" y="180304"/>
                </a:cubicBezTo>
                <a:cubicBezTo>
                  <a:pt x="270353" y="183532"/>
                  <a:pt x="231716" y="188045"/>
                  <a:pt x="193183" y="193183"/>
                </a:cubicBezTo>
                <a:cubicBezTo>
                  <a:pt x="91298" y="206768"/>
                  <a:pt x="145373" y="206062"/>
                  <a:pt x="103031" y="206062"/>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Freeform 6"/>
          <p:cNvSpPr/>
          <p:nvPr/>
        </p:nvSpPr>
        <p:spPr>
          <a:xfrm>
            <a:off x="334850" y="1769211"/>
            <a:ext cx="1120463" cy="45719"/>
          </a:xfrm>
          <a:custGeom>
            <a:avLst/>
            <a:gdLst>
              <a:gd name="connsiteX0" fmla="*/ 25758 w 5254581"/>
              <a:gd name="connsiteY0" fmla="*/ 193183 h 309093"/>
              <a:gd name="connsiteX1" fmla="*/ 1558344 w 5254581"/>
              <a:gd name="connsiteY1" fmla="*/ 167425 h 309093"/>
              <a:gd name="connsiteX2" fmla="*/ 1661375 w 5254581"/>
              <a:gd name="connsiteY2" fmla="*/ 154546 h 309093"/>
              <a:gd name="connsiteX3" fmla="*/ 1906074 w 5254581"/>
              <a:gd name="connsiteY3" fmla="*/ 128788 h 309093"/>
              <a:gd name="connsiteX4" fmla="*/ 2434107 w 5254581"/>
              <a:gd name="connsiteY4" fmla="*/ 115910 h 309093"/>
              <a:gd name="connsiteX5" fmla="*/ 2781837 w 5254581"/>
              <a:gd name="connsiteY5" fmla="*/ 90152 h 309093"/>
              <a:gd name="connsiteX6" fmla="*/ 2987899 w 5254581"/>
              <a:gd name="connsiteY6" fmla="*/ 64394 h 309093"/>
              <a:gd name="connsiteX7" fmla="*/ 3142445 w 5254581"/>
              <a:gd name="connsiteY7" fmla="*/ 25757 h 309093"/>
              <a:gd name="connsiteX8" fmla="*/ 3245476 w 5254581"/>
              <a:gd name="connsiteY8" fmla="*/ 0 h 309093"/>
              <a:gd name="connsiteX9" fmla="*/ 3361386 w 5254581"/>
              <a:gd name="connsiteY9" fmla="*/ 12879 h 309093"/>
              <a:gd name="connsiteX10" fmla="*/ 3464417 w 5254581"/>
              <a:gd name="connsiteY10" fmla="*/ 25757 h 309093"/>
              <a:gd name="connsiteX11" fmla="*/ 4520485 w 5254581"/>
              <a:gd name="connsiteY11" fmla="*/ 51515 h 309093"/>
              <a:gd name="connsiteX12" fmla="*/ 4559122 w 5254581"/>
              <a:gd name="connsiteY12" fmla="*/ 77273 h 309093"/>
              <a:gd name="connsiteX13" fmla="*/ 4675031 w 5254581"/>
              <a:gd name="connsiteY13" fmla="*/ 103031 h 309093"/>
              <a:gd name="connsiteX14" fmla="*/ 4713668 w 5254581"/>
              <a:gd name="connsiteY14" fmla="*/ 128788 h 309093"/>
              <a:gd name="connsiteX15" fmla="*/ 4790941 w 5254581"/>
              <a:gd name="connsiteY15" fmla="*/ 154546 h 309093"/>
              <a:gd name="connsiteX16" fmla="*/ 4881093 w 5254581"/>
              <a:gd name="connsiteY16" fmla="*/ 180304 h 309093"/>
              <a:gd name="connsiteX17" fmla="*/ 3966693 w 5254581"/>
              <a:gd name="connsiteY17" fmla="*/ 206062 h 309093"/>
              <a:gd name="connsiteX18" fmla="*/ 3348507 w 5254581"/>
              <a:gd name="connsiteY18" fmla="*/ 193183 h 309093"/>
              <a:gd name="connsiteX19" fmla="*/ 2228045 w 5254581"/>
              <a:gd name="connsiteY19" fmla="*/ 167425 h 309093"/>
              <a:gd name="connsiteX20" fmla="*/ 1107583 w 5254581"/>
              <a:gd name="connsiteY20" fmla="*/ 154546 h 309093"/>
              <a:gd name="connsiteX21" fmla="*/ 540913 w 5254581"/>
              <a:gd name="connsiteY21" fmla="*/ 128788 h 309093"/>
              <a:gd name="connsiteX22" fmla="*/ 399245 w 5254581"/>
              <a:gd name="connsiteY22" fmla="*/ 90152 h 309093"/>
              <a:gd name="connsiteX23" fmla="*/ 347730 w 5254581"/>
              <a:gd name="connsiteY23" fmla="*/ 77273 h 309093"/>
              <a:gd name="connsiteX24" fmla="*/ 90153 w 5254581"/>
              <a:gd name="connsiteY24" fmla="*/ 90152 h 309093"/>
              <a:gd name="connsiteX25" fmla="*/ 51516 w 5254581"/>
              <a:gd name="connsiteY25" fmla="*/ 128788 h 309093"/>
              <a:gd name="connsiteX26" fmla="*/ 0 w 5254581"/>
              <a:gd name="connsiteY26" fmla="*/ 206062 h 309093"/>
              <a:gd name="connsiteX27" fmla="*/ 12879 w 5254581"/>
              <a:gd name="connsiteY27" fmla="*/ 244698 h 309093"/>
              <a:gd name="connsiteX28" fmla="*/ 51516 w 5254581"/>
              <a:gd name="connsiteY28" fmla="*/ 270456 h 309093"/>
              <a:gd name="connsiteX29" fmla="*/ 231820 w 5254581"/>
              <a:gd name="connsiteY29" fmla="*/ 309093 h 309093"/>
              <a:gd name="connsiteX30" fmla="*/ 759854 w 5254581"/>
              <a:gd name="connsiteY30" fmla="*/ 283335 h 309093"/>
              <a:gd name="connsiteX31" fmla="*/ 811369 w 5254581"/>
              <a:gd name="connsiteY31" fmla="*/ 270456 h 309093"/>
              <a:gd name="connsiteX32" fmla="*/ 914400 w 5254581"/>
              <a:gd name="connsiteY32" fmla="*/ 257577 h 309093"/>
              <a:gd name="connsiteX33" fmla="*/ 1545465 w 5254581"/>
              <a:gd name="connsiteY33" fmla="*/ 244698 h 309093"/>
              <a:gd name="connsiteX34" fmla="*/ 1648496 w 5254581"/>
              <a:gd name="connsiteY34" fmla="*/ 231819 h 309093"/>
              <a:gd name="connsiteX35" fmla="*/ 1712891 w 5254581"/>
              <a:gd name="connsiteY35" fmla="*/ 218941 h 309093"/>
              <a:gd name="connsiteX36" fmla="*/ 1815922 w 5254581"/>
              <a:gd name="connsiteY36" fmla="*/ 206062 h 309093"/>
              <a:gd name="connsiteX37" fmla="*/ 1906074 w 5254581"/>
              <a:gd name="connsiteY37" fmla="*/ 193183 h 309093"/>
              <a:gd name="connsiteX38" fmla="*/ 2240924 w 5254581"/>
              <a:gd name="connsiteY38" fmla="*/ 167425 h 309093"/>
              <a:gd name="connsiteX39" fmla="*/ 2434107 w 5254581"/>
              <a:gd name="connsiteY39" fmla="*/ 141667 h 309093"/>
              <a:gd name="connsiteX40" fmla="*/ 2511381 w 5254581"/>
              <a:gd name="connsiteY40" fmla="*/ 128788 h 309093"/>
              <a:gd name="connsiteX41" fmla="*/ 3168203 w 5254581"/>
              <a:gd name="connsiteY41" fmla="*/ 115910 h 309093"/>
              <a:gd name="connsiteX42" fmla="*/ 3464417 w 5254581"/>
              <a:gd name="connsiteY42" fmla="*/ 128788 h 309093"/>
              <a:gd name="connsiteX43" fmla="*/ 3644722 w 5254581"/>
              <a:gd name="connsiteY43" fmla="*/ 154546 h 309093"/>
              <a:gd name="connsiteX44" fmla="*/ 4224271 w 5254581"/>
              <a:gd name="connsiteY44" fmla="*/ 141667 h 309093"/>
              <a:gd name="connsiteX45" fmla="*/ 4301544 w 5254581"/>
              <a:gd name="connsiteY45" fmla="*/ 128788 h 309093"/>
              <a:gd name="connsiteX46" fmla="*/ 3773510 w 5254581"/>
              <a:gd name="connsiteY46" fmla="*/ 115910 h 309093"/>
              <a:gd name="connsiteX47" fmla="*/ 3322750 w 5254581"/>
              <a:gd name="connsiteY47" fmla="*/ 128788 h 309093"/>
              <a:gd name="connsiteX48" fmla="*/ 3181082 w 5254581"/>
              <a:gd name="connsiteY48" fmla="*/ 141667 h 309093"/>
              <a:gd name="connsiteX49" fmla="*/ 3013657 w 5254581"/>
              <a:gd name="connsiteY49" fmla="*/ 154546 h 309093"/>
              <a:gd name="connsiteX50" fmla="*/ 2627291 w 5254581"/>
              <a:gd name="connsiteY50" fmla="*/ 180304 h 309093"/>
              <a:gd name="connsiteX51" fmla="*/ 2421229 w 5254581"/>
              <a:gd name="connsiteY51" fmla="*/ 206062 h 309093"/>
              <a:gd name="connsiteX52" fmla="*/ 2318198 w 5254581"/>
              <a:gd name="connsiteY52" fmla="*/ 218941 h 309093"/>
              <a:gd name="connsiteX53" fmla="*/ 1996226 w 5254581"/>
              <a:gd name="connsiteY53" fmla="*/ 244698 h 309093"/>
              <a:gd name="connsiteX54" fmla="*/ 1893195 w 5254581"/>
              <a:gd name="connsiteY54" fmla="*/ 257577 h 309093"/>
              <a:gd name="connsiteX55" fmla="*/ 1803043 w 5254581"/>
              <a:gd name="connsiteY55" fmla="*/ 270456 h 309093"/>
              <a:gd name="connsiteX56" fmla="*/ 1326524 w 5254581"/>
              <a:gd name="connsiteY56" fmla="*/ 283335 h 309093"/>
              <a:gd name="connsiteX57" fmla="*/ 1043189 w 5254581"/>
              <a:gd name="connsiteY57" fmla="*/ 309093 h 309093"/>
              <a:gd name="connsiteX58" fmla="*/ 631065 w 5254581"/>
              <a:gd name="connsiteY58" fmla="*/ 296214 h 309093"/>
              <a:gd name="connsiteX59" fmla="*/ 540913 w 5254581"/>
              <a:gd name="connsiteY59" fmla="*/ 270456 h 309093"/>
              <a:gd name="connsiteX60" fmla="*/ 502276 w 5254581"/>
              <a:gd name="connsiteY60" fmla="*/ 257577 h 309093"/>
              <a:gd name="connsiteX61" fmla="*/ 450761 w 5254581"/>
              <a:gd name="connsiteY61" fmla="*/ 244698 h 309093"/>
              <a:gd name="connsiteX62" fmla="*/ 321972 w 5254581"/>
              <a:gd name="connsiteY62" fmla="*/ 206062 h 309093"/>
              <a:gd name="connsiteX63" fmla="*/ 154547 w 5254581"/>
              <a:gd name="connsiteY63" fmla="*/ 218941 h 309093"/>
              <a:gd name="connsiteX64" fmla="*/ 270457 w 5254581"/>
              <a:gd name="connsiteY64" fmla="*/ 231819 h 309093"/>
              <a:gd name="connsiteX65" fmla="*/ 309093 w 5254581"/>
              <a:gd name="connsiteY65" fmla="*/ 244698 h 309093"/>
              <a:gd name="connsiteX66" fmla="*/ 476519 w 5254581"/>
              <a:gd name="connsiteY66" fmla="*/ 257577 h 309093"/>
              <a:gd name="connsiteX67" fmla="*/ 862885 w 5254581"/>
              <a:gd name="connsiteY67" fmla="*/ 270456 h 309093"/>
              <a:gd name="connsiteX68" fmla="*/ 1751527 w 5254581"/>
              <a:gd name="connsiteY68" fmla="*/ 257577 h 309093"/>
              <a:gd name="connsiteX69" fmla="*/ 1906074 w 5254581"/>
              <a:gd name="connsiteY69" fmla="*/ 244698 h 309093"/>
              <a:gd name="connsiteX70" fmla="*/ 2228045 w 5254581"/>
              <a:gd name="connsiteY70" fmla="*/ 257577 h 309093"/>
              <a:gd name="connsiteX71" fmla="*/ 2305319 w 5254581"/>
              <a:gd name="connsiteY71" fmla="*/ 270456 h 309093"/>
              <a:gd name="connsiteX72" fmla="*/ 3103809 w 5254581"/>
              <a:gd name="connsiteY72" fmla="*/ 270456 h 309093"/>
              <a:gd name="connsiteX73" fmla="*/ 3515933 w 5254581"/>
              <a:gd name="connsiteY73" fmla="*/ 257577 h 309093"/>
              <a:gd name="connsiteX74" fmla="*/ 3709116 w 5254581"/>
              <a:gd name="connsiteY74" fmla="*/ 244698 h 309093"/>
              <a:gd name="connsiteX75" fmla="*/ 3966693 w 5254581"/>
              <a:gd name="connsiteY75" fmla="*/ 231819 h 309093"/>
              <a:gd name="connsiteX76" fmla="*/ 4095482 w 5254581"/>
              <a:gd name="connsiteY76" fmla="*/ 218941 h 309093"/>
              <a:gd name="connsiteX77" fmla="*/ 4301544 w 5254581"/>
              <a:gd name="connsiteY77" fmla="*/ 206062 h 309093"/>
              <a:gd name="connsiteX78" fmla="*/ 4391696 w 5254581"/>
              <a:gd name="connsiteY78" fmla="*/ 193183 h 309093"/>
              <a:gd name="connsiteX79" fmla="*/ 5254581 w 5254581"/>
              <a:gd name="connsiteY79" fmla="*/ 193183 h 309093"/>
              <a:gd name="connsiteX80" fmla="*/ 5190186 w 5254581"/>
              <a:gd name="connsiteY80" fmla="*/ 206062 h 309093"/>
              <a:gd name="connsiteX81" fmla="*/ 5112913 w 5254581"/>
              <a:gd name="connsiteY81" fmla="*/ 218941 h 309093"/>
              <a:gd name="connsiteX82" fmla="*/ 5061398 w 5254581"/>
              <a:gd name="connsiteY82" fmla="*/ 231819 h 309093"/>
              <a:gd name="connsiteX83" fmla="*/ 4984124 w 5254581"/>
              <a:gd name="connsiteY83" fmla="*/ 244698 h 309093"/>
              <a:gd name="connsiteX84" fmla="*/ 4932609 w 5254581"/>
              <a:gd name="connsiteY84" fmla="*/ 257577 h 309093"/>
              <a:gd name="connsiteX85" fmla="*/ 4765183 w 5254581"/>
              <a:gd name="connsiteY85" fmla="*/ 270456 h 309093"/>
              <a:gd name="connsiteX86" fmla="*/ 4507606 w 5254581"/>
              <a:gd name="connsiteY86" fmla="*/ 309093 h 309093"/>
              <a:gd name="connsiteX87" fmla="*/ 4224271 w 5254581"/>
              <a:gd name="connsiteY87" fmla="*/ 296214 h 309093"/>
              <a:gd name="connsiteX88" fmla="*/ 4108361 w 5254581"/>
              <a:gd name="connsiteY88" fmla="*/ 283335 h 309093"/>
              <a:gd name="connsiteX89" fmla="*/ 3657600 w 5254581"/>
              <a:gd name="connsiteY89" fmla="*/ 270456 h 309093"/>
              <a:gd name="connsiteX90" fmla="*/ 3490175 w 5254581"/>
              <a:gd name="connsiteY90" fmla="*/ 257577 h 309093"/>
              <a:gd name="connsiteX91" fmla="*/ 3348507 w 5254581"/>
              <a:gd name="connsiteY91" fmla="*/ 244698 h 309093"/>
              <a:gd name="connsiteX92" fmla="*/ 3052293 w 5254581"/>
              <a:gd name="connsiteY92" fmla="*/ 231819 h 309093"/>
              <a:gd name="connsiteX93" fmla="*/ 1609860 w 5254581"/>
              <a:gd name="connsiteY93" fmla="*/ 206062 h 309093"/>
              <a:gd name="connsiteX94" fmla="*/ 1558344 w 5254581"/>
              <a:gd name="connsiteY94" fmla="*/ 193183 h 309093"/>
              <a:gd name="connsiteX95" fmla="*/ 1493950 w 5254581"/>
              <a:gd name="connsiteY95" fmla="*/ 180304 h 309093"/>
              <a:gd name="connsiteX96" fmla="*/ 1339403 w 5254581"/>
              <a:gd name="connsiteY96" fmla="*/ 167425 h 309093"/>
              <a:gd name="connsiteX97" fmla="*/ 1262130 w 5254581"/>
              <a:gd name="connsiteY97" fmla="*/ 141667 h 309093"/>
              <a:gd name="connsiteX98" fmla="*/ 1017431 w 5254581"/>
              <a:gd name="connsiteY98" fmla="*/ 115910 h 309093"/>
              <a:gd name="connsiteX99" fmla="*/ 643944 w 5254581"/>
              <a:gd name="connsiteY99" fmla="*/ 141667 h 309093"/>
              <a:gd name="connsiteX100" fmla="*/ 566671 w 5254581"/>
              <a:gd name="connsiteY100" fmla="*/ 154546 h 309093"/>
              <a:gd name="connsiteX101" fmla="*/ 502276 w 5254581"/>
              <a:gd name="connsiteY101" fmla="*/ 167425 h 309093"/>
              <a:gd name="connsiteX102" fmla="*/ 309093 w 5254581"/>
              <a:gd name="connsiteY102" fmla="*/ 180304 h 309093"/>
              <a:gd name="connsiteX103" fmla="*/ 193183 w 5254581"/>
              <a:gd name="connsiteY103" fmla="*/ 193183 h 309093"/>
              <a:gd name="connsiteX104" fmla="*/ 103031 w 5254581"/>
              <a:gd name="connsiteY104" fmla="*/ 206062 h 3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254581" h="309093">
                <a:moveTo>
                  <a:pt x="25758" y="193183"/>
                </a:moveTo>
                <a:lnTo>
                  <a:pt x="1558344" y="167425"/>
                </a:lnTo>
                <a:cubicBezTo>
                  <a:pt x="1592938" y="166327"/>
                  <a:pt x="1627001" y="158590"/>
                  <a:pt x="1661375" y="154546"/>
                </a:cubicBezTo>
                <a:cubicBezTo>
                  <a:pt x="1689986" y="151180"/>
                  <a:pt x="1883079" y="129690"/>
                  <a:pt x="1906074" y="128788"/>
                </a:cubicBezTo>
                <a:cubicBezTo>
                  <a:pt x="2082002" y="121889"/>
                  <a:pt x="2258096" y="120203"/>
                  <a:pt x="2434107" y="115910"/>
                </a:cubicBezTo>
                <a:cubicBezTo>
                  <a:pt x="2550017" y="107324"/>
                  <a:pt x="2666778" y="106589"/>
                  <a:pt x="2781837" y="90152"/>
                </a:cubicBezTo>
                <a:cubicBezTo>
                  <a:pt x="2910473" y="71775"/>
                  <a:pt x="2841819" y="80625"/>
                  <a:pt x="2987899" y="64394"/>
                </a:cubicBezTo>
                <a:cubicBezTo>
                  <a:pt x="3175063" y="10918"/>
                  <a:pt x="2994199" y="59967"/>
                  <a:pt x="3142445" y="25757"/>
                </a:cubicBezTo>
                <a:cubicBezTo>
                  <a:pt x="3176939" y="17797"/>
                  <a:pt x="3245476" y="0"/>
                  <a:pt x="3245476" y="0"/>
                </a:cubicBezTo>
                <a:lnTo>
                  <a:pt x="3361386" y="12879"/>
                </a:lnTo>
                <a:cubicBezTo>
                  <a:pt x="3395760" y="16923"/>
                  <a:pt x="3429878" y="23529"/>
                  <a:pt x="3464417" y="25757"/>
                </a:cubicBezTo>
                <a:cubicBezTo>
                  <a:pt x="3770787" y="45522"/>
                  <a:pt x="4284473" y="47515"/>
                  <a:pt x="4520485" y="51515"/>
                </a:cubicBezTo>
                <a:cubicBezTo>
                  <a:pt x="4533364" y="60101"/>
                  <a:pt x="4544438" y="72378"/>
                  <a:pt x="4559122" y="77273"/>
                </a:cubicBezTo>
                <a:cubicBezTo>
                  <a:pt x="4618488" y="97062"/>
                  <a:pt x="4627893" y="79462"/>
                  <a:pt x="4675031" y="103031"/>
                </a:cubicBezTo>
                <a:cubicBezTo>
                  <a:pt x="4688875" y="109953"/>
                  <a:pt x="4699524" y="122502"/>
                  <a:pt x="4713668" y="128788"/>
                </a:cubicBezTo>
                <a:cubicBezTo>
                  <a:pt x="4738479" y="139815"/>
                  <a:pt x="4765183" y="145960"/>
                  <a:pt x="4790941" y="154546"/>
                </a:cubicBezTo>
                <a:cubicBezTo>
                  <a:pt x="4846368" y="173022"/>
                  <a:pt x="4816410" y="164133"/>
                  <a:pt x="4881093" y="180304"/>
                </a:cubicBezTo>
                <a:cubicBezTo>
                  <a:pt x="4523406" y="225015"/>
                  <a:pt x="4705243" y="206062"/>
                  <a:pt x="3966693" y="206062"/>
                </a:cubicBezTo>
                <a:cubicBezTo>
                  <a:pt x="3760586" y="206062"/>
                  <a:pt x="3554569" y="197476"/>
                  <a:pt x="3348507" y="193183"/>
                </a:cubicBezTo>
                <a:cubicBezTo>
                  <a:pt x="2851902" y="160076"/>
                  <a:pt x="3195829" y="179598"/>
                  <a:pt x="2228045" y="167425"/>
                </a:cubicBezTo>
                <a:lnTo>
                  <a:pt x="1107583" y="154546"/>
                </a:lnTo>
                <a:cubicBezTo>
                  <a:pt x="809756" y="111999"/>
                  <a:pt x="1311463" y="180157"/>
                  <a:pt x="540913" y="128788"/>
                </a:cubicBezTo>
                <a:cubicBezTo>
                  <a:pt x="481025" y="124796"/>
                  <a:pt x="449871" y="104617"/>
                  <a:pt x="399245" y="90152"/>
                </a:cubicBezTo>
                <a:cubicBezTo>
                  <a:pt x="382226" y="85289"/>
                  <a:pt x="364902" y="81566"/>
                  <a:pt x="347730" y="77273"/>
                </a:cubicBezTo>
                <a:cubicBezTo>
                  <a:pt x="261871" y="81566"/>
                  <a:pt x="174848" y="75423"/>
                  <a:pt x="90153" y="90152"/>
                </a:cubicBezTo>
                <a:cubicBezTo>
                  <a:pt x="72209" y="93273"/>
                  <a:pt x="62698" y="114411"/>
                  <a:pt x="51516" y="128788"/>
                </a:cubicBezTo>
                <a:cubicBezTo>
                  <a:pt x="32510" y="153224"/>
                  <a:pt x="0" y="206062"/>
                  <a:pt x="0" y="206062"/>
                </a:cubicBezTo>
                <a:cubicBezTo>
                  <a:pt x="4293" y="218941"/>
                  <a:pt x="4398" y="234098"/>
                  <a:pt x="12879" y="244698"/>
                </a:cubicBezTo>
                <a:cubicBezTo>
                  <a:pt x="22549" y="256785"/>
                  <a:pt x="37371" y="264169"/>
                  <a:pt x="51516" y="270456"/>
                </a:cubicBezTo>
                <a:cubicBezTo>
                  <a:pt x="123326" y="302372"/>
                  <a:pt x="150668" y="298949"/>
                  <a:pt x="231820" y="309093"/>
                </a:cubicBezTo>
                <a:lnTo>
                  <a:pt x="759854" y="283335"/>
                </a:lnTo>
                <a:cubicBezTo>
                  <a:pt x="777515" y="282158"/>
                  <a:pt x="793910" y="273366"/>
                  <a:pt x="811369" y="270456"/>
                </a:cubicBezTo>
                <a:cubicBezTo>
                  <a:pt x="845509" y="264766"/>
                  <a:pt x="879810" y="258791"/>
                  <a:pt x="914400" y="257577"/>
                </a:cubicBezTo>
                <a:cubicBezTo>
                  <a:pt x="1124669" y="250199"/>
                  <a:pt x="1335110" y="248991"/>
                  <a:pt x="1545465" y="244698"/>
                </a:cubicBezTo>
                <a:cubicBezTo>
                  <a:pt x="1579809" y="240405"/>
                  <a:pt x="1614287" y="237082"/>
                  <a:pt x="1648496" y="231819"/>
                </a:cubicBezTo>
                <a:cubicBezTo>
                  <a:pt x="1670131" y="228491"/>
                  <a:pt x="1691256" y="222269"/>
                  <a:pt x="1712891" y="218941"/>
                </a:cubicBezTo>
                <a:cubicBezTo>
                  <a:pt x="1747100" y="213678"/>
                  <a:pt x="1781615" y="210636"/>
                  <a:pt x="1815922" y="206062"/>
                </a:cubicBezTo>
                <a:cubicBezTo>
                  <a:pt x="1846011" y="202050"/>
                  <a:pt x="1875926" y="196730"/>
                  <a:pt x="1906074" y="193183"/>
                </a:cubicBezTo>
                <a:cubicBezTo>
                  <a:pt x="2040217" y="177401"/>
                  <a:pt x="2092498" y="176702"/>
                  <a:pt x="2240924" y="167425"/>
                </a:cubicBezTo>
                <a:cubicBezTo>
                  <a:pt x="2420074" y="137567"/>
                  <a:pt x="2197668" y="173193"/>
                  <a:pt x="2434107" y="141667"/>
                </a:cubicBezTo>
                <a:cubicBezTo>
                  <a:pt x="2459991" y="138216"/>
                  <a:pt x="2485284" y="129704"/>
                  <a:pt x="2511381" y="128788"/>
                </a:cubicBezTo>
                <a:cubicBezTo>
                  <a:pt x="2730229" y="121109"/>
                  <a:pt x="2949262" y="120203"/>
                  <a:pt x="3168203" y="115910"/>
                </a:cubicBezTo>
                <a:cubicBezTo>
                  <a:pt x="3266941" y="120203"/>
                  <a:pt x="3365909" y="120801"/>
                  <a:pt x="3464417" y="128788"/>
                </a:cubicBezTo>
                <a:cubicBezTo>
                  <a:pt x="3524930" y="133694"/>
                  <a:pt x="3644722" y="154546"/>
                  <a:pt x="3644722" y="154546"/>
                </a:cubicBezTo>
                <a:lnTo>
                  <a:pt x="4224271" y="141667"/>
                </a:lnTo>
                <a:cubicBezTo>
                  <a:pt x="4250364" y="140644"/>
                  <a:pt x="4327614" y="130278"/>
                  <a:pt x="4301544" y="128788"/>
                </a:cubicBezTo>
                <a:cubicBezTo>
                  <a:pt x="4125767" y="118744"/>
                  <a:pt x="3949521" y="120203"/>
                  <a:pt x="3773510" y="115910"/>
                </a:cubicBezTo>
                <a:lnTo>
                  <a:pt x="3322750" y="128788"/>
                </a:lnTo>
                <a:cubicBezTo>
                  <a:pt x="3275377" y="130848"/>
                  <a:pt x="3228336" y="137729"/>
                  <a:pt x="3181082" y="141667"/>
                </a:cubicBezTo>
                <a:lnTo>
                  <a:pt x="3013657" y="154546"/>
                </a:lnTo>
                <a:cubicBezTo>
                  <a:pt x="2906590" y="161684"/>
                  <a:pt x="2739170" y="168730"/>
                  <a:pt x="2627291" y="180304"/>
                </a:cubicBezTo>
                <a:cubicBezTo>
                  <a:pt x="2558437" y="187427"/>
                  <a:pt x="2489916" y="197476"/>
                  <a:pt x="2421229" y="206062"/>
                </a:cubicBezTo>
                <a:cubicBezTo>
                  <a:pt x="2386885" y="210355"/>
                  <a:pt x="2352637" y="215497"/>
                  <a:pt x="2318198" y="218941"/>
                </a:cubicBezTo>
                <a:cubicBezTo>
                  <a:pt x="1879384" y="262819"/>
                  <a:pt x="2600153" y="192182"/>
                  <a:pt x="1996226" y="244698"/>
                </a:cubicBezTo>
                <a:cubicBezTo>
                  <a:pt x="1961745" y="247696"/>
                  <a:pt x="1927502" y="253003"/>
                  <a:pt x="1893195" y="257577"/>
                </a:cubicBezTo>
                <a:cubicBezTo>
                  <a:pt x="1863106" y="261589"/>
                  <a:pt x="1833367" y="269078"/>
                  <a:pt x="1803043" y="270456"/>
                </a:cubicBezTo>
                <a:cubicBezTo>
                  <a:pt x="1644309" y="277671"/>
                  <a:pt x="1485364" y="279042"/>
                  <a:pt x="1326524" y="283335"/>
                </a:cubicBezTo>
                <a:cubicBezTo>
                  <a:pt x="1254121" y="291380"/>
                  <a:pt x="1106630" y="309093"/>
                  <a:pt x="1043189" y="309093"/>
                </a:cubicBezTo>
                <a:cubicBezTo>
                  <a:pt x="905747" y="309093"/>
                  <a:pt x="768440" y="300507"/>
                  <a:pt x="631065" y="296214"/>
                </a:cubicBezTo>
                <a:cubicBezTo>
                  <a:pt x="538436" y="265337"/>
                  <a:pt x="654105" y="302796"/>
                  <a:pt x="540913" y="270456"/>
                </a:cubicBezTo>
                <a:cubicBezTo>
                  <a:pt x="527860" y="266726"/>
                  <a:pt x="515329" y="261307"/>
                  <a:pt x="502276" y="257577"/>
                </a:cubicBezTo>
                <a:cubicBezTo>
                  <a:pt x="485257" y="252714"/>
                  <a:pt x="467715" y="249784"/>
                  <a:pt x="450761" y="244698"/>
                </a:cubicBezTo>
                <a:cubicBezTo>
                  <a:pt x="293992" y="197668"/>
                  <a:pt x="440707" y="235746"/>
                  <a:pt x="321972" y="206062"/>
                </a:cubicBezTo>
                <a:cubicBezTo>
                  <a:pt x="266164" y="210355"/>
                  <a:pt x="204611" y="193909"/>
                  <a:pt x="154547" y="218941"/>
                </a:cubicBezTo>
                <a:cubicBezTo>
                  <a:pt x="119777" y="236326"/>
                  <a:pt x="232112" y="225428"/>
                  <a:pt x="270457" y="231819"/>
                </a:cubicBezTo>
                <a:cubicBezTo>
                  <a:pt x="283848" y="234051"/>
                  <a:pt x="295622" y="243014"/>
                  <a:pt x="309093" y="244698"/>
                </a:cubicBezTo>
                <a:cubicBezTo>
                  <a:pt x="364634" y="251641"/>
                  <a:pt x="420606" y="254976"/>
                  <a:pt x="476519" y="257577"/>
                </a:cubicBezTo>
                <a:cubicBezTo>
                  <a:pt x="605240" y="263564"/>
                  <a:pt x="734096" y="266163"/>
                  <a:pt x="862885" y="270456"/>
                </a:cubicBezTo>
                <a:lnTo>
                  <a:pt x="1751527" y="257577"/>
                </a:lnTo>
                <a:cubicBezTo>
                  <a:pt x="1803205" y="256301"/>
                  <a:pt x="1854380" y="244698"/>
                  <a:pt x="1906074" y="244698"/>
                </a:cubicBezTo>
                <a:cubicBezTo>
                  <a:pt x="2013483" y="244698"/>
                  <a:pt x="2120721" y="253284"/>
                  <a:pt x="2228045" y="257577"/>
                </a:cubicBezTo>
                <a:cubicBezTo>
                  <a:pt x="2253803" y="261870"/>
                  <a:pt x="2279323" y="267980"/>
                  <a:pt x="2305319" y="270456"/>
                </a:cubicBezTo>
                <a:cubicBezTo>
                  <a:pt x="2599184" y="298443"/>
                  <a:pt x="2748834" y="279443"/>
                  <a:pt x="3103809" y="270456"/>
                </a:cubicBezTo>
                <a:lnTo>
                  <a:pt x="3515933" y="257577"/>
                </a:lnTo>
                <a:lnTo>
                  <a:pt x="3709116" y="244698"/>
                </a:lnTo>
                <a:lnTo>
                  <a:pt x="3966693" y="231819"/>
                </a:lnTo>
                <a:cubicBezTo>
                  <a:pt x="4009741" y="228949"/>
                  <a:pt x="4052465" y="222250"/>
                  <a:pt x="4095482" y="218941"/>
                </a:cubicBezTo>
                <a:cubicBezTo>
                  <a:pt x="4164101" y="213663"/>
                  <a:pt x="4232857" y="210355"/>
                  <a:pt x="4301544" y="206062"/>
                </a:cubicBezTo>
                <a:cubicBezTo>
                  <a:pt x="4331595" y="201769"/>
                  <a:pt x="4361370" y="194531"/>
                  <a:pt x="4391696" y="193183"/>
                </a:cubicBezTo>
                <a:cubicBezTo>
                  <a:pt x="4864609" y="172164"/>
                  <a:pt x="4825642" y="178392"/>
                  <a:pt x="5254581" y="193183"/>
                </a:cubicBezTo>
                <a:lnTo>
                  <a:pt x="5190186" y="206062"/>
                </a:lnTo>
                <a:cubicBezTo>
                  <a:pt x="5164494" y="210733"/>
                  <a:pt x="5138519" y="213820"/>
                  <a:pt x="5112913" y="218941"/>
                </a:cubicBezTo>
                <a:cubicBezTo>
                  <a:pt x="5095557" y="222412"/>
                  <a:pt x="5078754" y="228348"/>
                  <a:pt x="5061398" y="231819"/>
                </a:cubicBezTo>
                <a:cubicBezTo>
                  <a:pt x="5035792" y="236940"/>
                  <a:pt x="5009730" y="239577"/>
                  <a:pt x="4984124" y="244698"/>
                </a:cubicBezTo>
                <a:cubicBezTo>
                  <a:pt x="4966768" y="248169"/>
                  <a:pt x="4950188" y="255509"/>
                  <a:pt x="4932609" y="257577"/>
                </a:cubicBezTo>
                <a:cubicBezTo>
                  <a:pt x="4877019" y="264117"/>
                  <a:pt x="4820814" y="264275"/>
                  <a:pt x="4765183" y="270456"/>
                </a:cubicBezTo>
                <a:cubicBezTo>
                  <a:pt x="4676831" y="280273"/>
                  <a:pt x="4594096" y="294678"/>
                  <a:pt x="4507606" y="309093"/>
                </a:cubicBezTo>
                <a:lnTo>
                  <a:pt x="4224271" y="296214"/>
                </a:lnTo>
                <a:cubicBezTo>
                  <a:pt x="4185477" y="293711"/>
                  <a:pt x="4147195" y="285100"/>
                  <a:pt x="4108361" y="283335"/>
                </a:cubicBezTo>
                <a:cubicBezTo>
                  <a:pt x="3958201" y="276509"/>
                  <a:pt x="3807854" y="274749"/>
                  <a:pt x="3657600" y="270456"/>
                </a:cubicBezTo>
                <a:lnTo>
                  <a:pt x="3490175" y="257577"/>
                </a:lnTo>
                <a:cubicBezTo>
                  <a:pt x="3442921" y="253639"/>
                  <a:pt x="3395843" y="247482"/>
                  <a:pt x="3348507" y="244698"/>
                </a:cubicBezTo>
                <a:cubicBezTo>
                  <a:pt x="3249846" y="238894"/>
                  <a:pt x="3151031" y="236112"/>
                  <a:pt x="3052293" y="231819"/>
                </a:cubicBezTo>
                <a:cubicBezTo>
                  <a:pt x="2472840" y="173877"/>
                  <a:pt x="3118239" y="234522"/>
                  <a:pt x="1609860" y="206062"/>
                </a:cubicBezTo>
                <a:cubicBezTo>
                  <a:pt x="1592163" y="205728"/>
                  <a:pt x="1575623" y="197023"/>
                  <a:pt x="1558344" y="193183"/>
                </a:cubicBezTo>
                <a:cubicBezTo>
                  <a:pt x="1536976" y="188434"/>
                  <a:pt x="1515690" y="182862"/>
                  <a:pt x="1493950" y="180304"/>
                </a:cubicBezTo>
                <a:cubicBezTo>
                  <a:pt x="1442610" y="174264"/>
                  <a:pt x="1390919" y="171718"/>
                  <a:pt x="1339403" y="167425"/>
                </a:cubicBezTo>
                <a:cubicBezTo>
                  <a:pt x="1313645" y="158839"/>
                  <a:pt x="1288912" y="146131"/>
                  <a:pt x="1262130" y="141667"/>
                </a:cubicBezTo>
                <a:cubicBezTo>
                  <a:pt x="1129645" y="119586"/>
                  <a:pt x="1210893" y="130791"/>
                  <a:pt x="1017431" y="115910"/>
                </a:cubicBezTo>
                <a:cubicBezTo>
                  <a:pt x="917718" y="121775"/>
                  <a:pt x="750547" y="129822"/>
                  <a:pt x="643944" y="141667"/>
                </a:cubicBezTo>
                <a:cubicBezTo>
                  <a:pt x="617991" y="144551"/>
                  <a:pt x="592363" y="149875"/>
                  <a:pt x="566671" y="154546"/>
                </a:cubicBezTo>
                <a:cubicBezTo>
                  <a:pt x="545134" y="158462"/>
                  <a:pt x="524057" y="165247"/>
                  <a:pt x="502276" y="167425"/>
                </a:cubicBezTo>
                <a:cubicBezTo>
                  <a:pt x="438059" y="173847"/>
                  <a:pt x="373407" y="174944"/>
                  <a:pt x="309093" y="180304"/>
                </a:cubicBezTo>
                <a:cubicBezTo>
                  <a:pt x="270353" y="183532"/>
                  <a:pt x="231716" y="188045"/>
                  <a:pt x="193183" y="193183"/>
                </a:cubicBezTo>
                <a:cubicBezTo>
                  <a:pt x="91298" y="206768"/>
                  <a:pt x="145373" y="206062"/>
                  <a:pt x="103031" y="206062"/>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reeform 7"/>
          <p:cNvSpPr/>
          <p:nvPr/>
        </p:nvSpPr>
        <p:spPr>
          <a:xfrm flipV="1">
            <a:off x="244699" y="2367748"/>
            <a:ext cx="1056068" cy="45719"/>
          </a:xfrm>
          <a:custGeom>
            <a:avLst/>
            <a:gdLst>
              <a:gd name="connsiteX0" fmla="*/ 25758 w 5254581"/>
              <a:gd name="connsiteY0" fmla="*/ 193183 h 309093"/>
              <a:gd name="connsiteX1" fmla="*/ 1558344 w 5254581"/>
              <a:gd name="connsiteY1" fmla="*/ 167425 h 309093"/>
              <a:gd name="connsiteX2" fmla="*/ 1661375 w 5254581"/>
              <a:gd name="connsiteY2" fmla="*/ 154546 h 309093"/>
              <a:gd name="connsiteX3" fmla="*/ 1906074 w 5254581"/>
              <a:gd name="connsiteY3" fmla="*/ 128788 h 309093"/>
              <a:gd name="connsiteX4" fmla="*/ 2434107 w 5254581"/>
              <a:gd name="connsiteY4" fmla="*/ 115910 h 309093"/>
              <a:gd name="connsiteX5" fmla="*/ 2781837 w 5254581"/>
              <a:gd name="connsiteY5" fmla="*/ 90152 h 309093"/>
              <a:gd name="connsiteX6" fmla="*/ 2987899 w 5254581"/>
              <a:gd name="connsiteY6" fmla="*/ 64394 h 309093"/>
              <a:gd name="connsiteX7" fmla="*/ 3142445 w 5254581"/>
              <a:gd name="connsiteY7" fmla="*/ 25757 h 309093"/>
              <a:gd name="connsiteX8" fmla="*/ 3245476 w 5254581"/>
              <a:gd name="connsiteY8" fmla="*/ 0 h 309093"/>
              <a:gd name="connsiteX9" fmla="*/ 3361386 w 5254581"/>
              <a:gd name="connsiteY9" fmla="*/ 12879 h 309093"/>
              <a:gd name="connsiteX10" fmla="*/ 3464417 w 5254581"/>
              <a:gd name="connsiteY10" fmla="*/ 25757 h 309093"/>
              <a:gd name="connsiteX11" fmla="*/ 4520485 w 5254581"/>
              <a:gd name="connsiteY11" fmla="*/ 51515 h 309093"/>
              <a:gd name="connsiteX12" fmla="*/ 4559122 w 5254581"/>
              <a:gd name="connsiteY12" fmla="*/ 77273 h 309093"/>
              <a:gd name="connsiteX13" fmla="*/ 4675031 w 5254581"/>
              <a:gd name="connsiteY13" fmla="*/ 103031 h 309093"/>
              <a:gd name="connsiteX14" fmla="*/ 4713668 w 5254581"/>
              <a:gd name="connsiteY14" fmla="*/ 128788 h 309093"/>
              <a:gd name="connsiteX15" fmla="*/ 4790941 w 5254581"/>
              <a:gd name="connsiteY15" fmla="*/ 154546 h 309093"/>
              <a:gd name="connsiteX16" fmla="*/ 4881093 w 5254581"/>
              <a:gd name="connsiteY16" fmla="*/ 180304 h 309093"/>
              <a:gd name="connsiteX17" fmla="*/ 3966693 w 5254581"/>
              <a:gd name="connsiteY17" fmla="*/ 206062 h 309093"/>
              <a:gd name="connsiteX18" fmla="*/ 3348507 w 5254581"/>
              <a:gd name="connsiteY18" fmla="*/ 193183 h 309093"/>
              <a:gd name="connsiteX19" fmla="*/ 2228045 w 5254581"/>
              <a:gd name="connsiteY19" fmla="*/ 167425 h 309093"/>
              <a:gd name="connsiteX20" fmla="*/ 1107583 w 5254581"/>
              <a:gd name="connsiteY20" fmla="*/ 154546 h 309093"/>
              <a:gd name="connsiteX21" fmla="*/ 540913 w 5254581"/>
              <a:gd name="connsiteY21" fmla="*/ 128788 h 309093"/>
              <a:gd name="connsiteX22" fmla="*/ 399245 w 5254581"/>
              <a:gd name="connsiteY22" fmla="*/ 90152 h 309093"/>
              <a:gd name="connsiteX23" fmla="*/ 347730 w 5254581"/>
              <a:gd name="connsiteY23" fmla="*/ 77273 h 309093"/>
              <a:gd name="connsiteX24" fmla="*/ 90153 w 5254581"/>
              <a:gd name="connsiteY24" fmla="*/ 90152 h 309093"/>
              <a:gd name="connsiteX25" fmla="*/ 51516 w 5254581"/>
              <a:gd name="connsiteY25" fmla="*/ 128788 h 309093"/>
              <a:gd name="connsiteX26" fmla="*/ 0 w 5254581"/>
              <a:gd name="connsiteY26" fmla="*/ 206062 h 309093"/>
              <a:gd name="connsiteX27" fmla="*/ 12879 w 5254581"/>
              <a:gd name="connsiteY27" fmla="*/ 244698 h 309093"/>
              <a:gd name="connsiteX28" fmla="*/ 51516 w 5254581"/>
              <a:gd name="connsiteY28" fmla="*/ 270456 h 309093"/>
              <a:gd name="connsiteX29" fmla="*/ 231820 w 5254581"/>
              <a:gd name="connsiteY29" fmla="*/ 309093 h 309093"/>
              <a:gd name="connsiteX30" fmla="*/ 759854 w 5254581"/>
              <a:gd name="connsiteY30" fmla="*/ 283335 h 309093"/>
              <a:gd name="connsiteX31" fmla="*/ 811369 w 5254581"/>
              <a:gd name="connsiteY31" fmla="*/ 270456 h 309093"/>
              <a:gd name="connsiteX32" fmla="*/ 914400 w 5254581"/>
              <a:gd name="connsiteY32" fmla="*/ 257577 h 309093"/>
              <a:gd name="connsiteX33" fmla="*/ 1545465 w 5254581"/>
              <a:gd name="connsiteY33" fmla="*/ 244698 h 309093"/>
              <a:gd name="connsiteX34" fmla="*/ 1648496 w 5254581"/>
              <a:gd name="connsiteY34" fmla="*/ 231819 h 309093"/>
              <a:gd name="connsiteX35" fmla="*/ 1712891 w 5254581"/>
              <a:gd name="connsiteY35" fmla="*/ 218941 h 309093"/>
              <a:gd name="connsiteX36" fmla="*/ 1815922 w 5254581"/>
              <a:gd name="connsiteY36" fmla="*/ 206062 h 309093"/>
              <a:gd name="connsiteX37" fmla="*/ 1906074 w 5254581"/>
              <a:gd name="connsiteY37" fmla="*/ 193183 h 309093"/>
              <a:gd name="connsiteX38" fmla="*/ 2240924 w 5254581"/>
              <a:gd name="connsiteY38" fmla="*/ 167425 h 309093"/>
              <a:gd name="connsiteX39" fmla="*/ 2434107 w 5254581"/>
              <a:gd name="connsiteY39" fmla="*/ 141667 h 309093"/>
              <a:gd name="connsiteX40" fmla="*/ 2511381 w 5254581"/>
              <a:gd name="connsiteY40" fmla="*/ 128788 h 309093"/>
              <a:gd name="connsiteX41" fmla="*/ 3168203 w 5254581"/>
              <a:gd name="connsiteY41" fmla="*/ 115910 h 309093"/>
              <a:gd name="connsiteX42" fmla="*/ 3464417 w 5254581"/>
              <a:gd name="connsiteY42" fmla="*/ 128788 h 309093"/>
              <a:gd name="connsiteX43" fmla="*/ 3644722 w 5254581"/>
              <a:gd name="connsiteY43" fmla="*/ 154546 h 309093"/>
              <a:gd name="connsiteX44" fmla="*/ 4224271 w 5254581"/>
              <a:gd name="connsiteY44" fmla="*/ 141667 h 309093"/>
              <a:gd name="connsiteX45" fmla="*/ 4301544 w 5254581"/>
              <a:gd name="connsiteY45" fmla="*/ 128788 h 309093"/>
              <a:gd name="connsiteX46" fmla="*/ 3773510 w 5254581"/>
              <a:gd name="connsiteY46" fmla="*/ 115910 h 309093"/>
              <a:gd name="connsiteX47" fmla="*/ 3322750 w 5254581"/>
              <a:gd name="connsiteY47" fmla="*/ 128788 h 309093"/>
              <a:gd name="connsiteX48" fmla="*/ 3181082 w 5254581"/>
              <a:gd name="connsiteY48" fmla="*/ 141667 h 309093"/>
              <a:gd name="connsiteX49" fmla="*/ 3013657 w 5254581"/>
              <a:gd name="connsiteY49" fmla="*/ 154546 h 309093"/>
              <a:gd name="connsiteX50" fmla="*/ 2627291 w 5254581"/>
              <a:gd name="connsiteY50" fmla="*/ 180304 h 309093"/>
              <a:gd name="connsiteX51" fmla="*/ 2421229 w 5254581"/>
              <a:gd name="connsiteY51" fmla="*/ 206062 h 309093"/>
              <a:gd name="connsiteX52" fmla="*/ 2318198 w 5254581"/>
              <a:gd name="connsiteY52" fmla="*/ 218941 h 309093"/>
              <a:gd name="connsiteX53" fmla="*/ 1996226 w 5254581"/>
              <a:gd name="connsiteY53" fmla="*/ 244698 h 309093"/>
              <a:gd name="connsiteX54" fmla="*/ 1893195 w 5254581"/>
              <a:gd name="connsiteY54" fmla="*/ 257577 h 309093"/>
              <a:gd name="connsiteX55" fmla="*/ 1803043 w 5254581"/>
              <a:gd name="connsiteY55" fmla="*/ 270456 h 309093"/>
              <a:gd name="connsiteX56" fmla="*/ 1326524 w 5254581"/>
              <a:gd name="connsiteY56" fmla="*/ 283335 h 309093"/>
              <a:gd name="connsiteX57" fmla="*/ 1043189 w 5254581"/>
              <a:gd name="connsiteY57" fmla="*/ 309093 h 309093"/>
              <a:gd name="connsiteX58" fmla="*/ 631065 w 5254581"/>
              <a:gd name="connsiteY58" fmla="*/ 296214 h 309093"/>
              <a:gd name="connsiteX59" fmla="*/ 540913 w 5254581"/>
              <a:gd name="connsiteY59" fmla="*/ 270456 h 309093"/>
              <a:gd name="connsiteX60" fmla="*/ 502276 w 5254581"/>
              <a:gd name="connsiteY60" fmla="*/ 257577 h 309093"/>
              <a:gd name="connsiteX61" fmla="*/ 450761 w 5254581"/>
              <a:gd name="connsiteY61" fmla="*/ 244698 h 309093"/>
              <a:gd name="connsiteX62" fmla="*/ 321972 w 5254581"/>
              <a:gd name="connsiteY62" fmla="*/ 206062 h 309093"/>
              <a:gd name="connsiteX63" fmla="*/ 154547 w 5254581"/>
              <a:gd name="connsiteY63" fmla="*/ 218941 h 309093"/>
              <a:gd name="connsiteX64" fmla="*/ 270457 w 5254581"/>
              <a:gd name="connsiteY64" fmla="*/ 231819 h 309093"/>
              <a:gd name="connsiteX65" fmla="*/ 309093 w 5254581"/>
              <a:gd name="connsiteY65" fmla="*/ 244698 h 309093"/>
              <a:gd name="connsiteX66" fmla="*/ 476519 w 5254581"/>
              <a:gd name="connsiteY66" fmla="*/ 257577 h 309093"/>
              <a:gd name="connsiteX67" fmla="*/ 862885 w 5254581"/>
              <a:gd name="connsiteY67" fmla="*/ 270456 h 309093"/>
              <a:gd name="connsiteX68" fmla="*/ 1751527 w 5254581"/>
              <a:gd name="connsiteY68" fmla="*/ 257577 h 309093"/>
              <a:gd name="connsiteX69" fmla="*/ 1906074 w 5254581"/>
              <a:gd name="connsiteY69" fmla="*/ 244698 h 309093"/>
              <a:gd name="connsiteX70" fmla="*/ 2228045 w 5254581"/>
              <a:gd name="connsiteY70" fmla="*/ 257577 h 309093"/>
              <a:gd name="connsiteX71" fmla="*/ 2305319 w 5254581"/>
              <a:gd name="connsiteY71" fmla="*/ 270456 h 309093"/>
              <a:gd name="connsiteX72" fmla="*/ 3103809 w 5254581"/>
              <a:gd name="connsiteY72" fmla="*/ 270456 h 309093"/>
              <a:gd name="connsiteX73" fmla="*/ 3515933 w 5254581"/>
              <a:gd name="connsiteY73" fmla="*/ 257577 h 309093"/>
              <a:gd name="connsiteX74" fmla="*/ 3709116 w 5254581"/>
              <a:gd name="connsiteY74" fmla="*/ 244698 h 309093"/>
              <a:gd name="connsiteX75" fmla="*/ 3966693 w 5254581"/>
              <a:gd name="connsiteY75" fmla="*/ 231819 h 309093"/>
              <a:gd name="connsiteX76" fmla="*/ 4095482 w 5254581"/>
              <a:gd name="connsiteY76" fmla="*/ 218941 h 309093"/>
              <a:gd name="connsiteX77" fmla="*/ 4301544 w 5254581"/>
              <a:gd name="connsiteY77" fmla="*/ 206062 h 309093"/>
              <a:gd name="connsiteX78" fmla="*/ 4391696 w 5254581"/>
              <a:gd name="connsiteY78" fmla="*/ 193183 h 309093"/>
              <a:gd name="connsiteX79" fmla="*/ 5254581 w 5254581"/>
              <a:gd name="connsiteY79" fmla="*/ 193183 h 309093"/>
              <a:gd name="connsiteX80" fmla="*/ 5190186 w 5254581"/>
              <a:gd name="connsiteY80" fmla="*/ 206062 h 309093"/>
              <a:gd name="connsiteX81" fmla="*/ 5112913 w 5254581"/>
              <a:gd name="connsiteY81" fmla="*/ 218941 h 309093"/>
              <a:gd name="connsiteX82" fmla="*/ 5061398 w 5254581"/>
              <a:gd name="connsiteY82" fmla="*/ 231819 h 309093"/>
              <a:gd name="connsiteX83" fmla="*/ 4984124 w 5254581"/>
              <a:gd name="connsiteY83" fmla="*/ 244698 h 309093"/>
              <a:gd name="connsiteX84" fmla="*/ 4932609 w 5254581"/>
              <a:gd name="connsiteY84" fmla="*/ 257577 h 309093"/>
              <a:gd name="connsiteX85" fmla="*/ 4765183 w 5254581"/>
              <a:gd name="connsiteY85" fmla="*/ 270456 h 309093"/>
              <a:gd name="connsiteX86" fmla="*/ 4507606 w 5254581"/>
              <a:gd name="connsiteY86" fmla="*/ 309093 h 309093"/>
              <a:gd name="connsiteX87" fmla="*/ 4224271 w 5254581"/>
              <a:gd name="connsiteY87" fmla="*/ 296214 h 309093"/>
              <a:gd name="connsiteX88" fmla="*/ 4108361 w 5254581"/>
              <a:gd name="connsiteY88" fmla="*/ 283335 h 309093"/>
              <a:gd name="connsiteX89" fmla="*/ 3657600 w 5254581"/>
              <a:gd name="connsiteY89" fmla="*/ 270456 h 309093"/>
              <a:gd name="connsiteX90" fmla="*/ 3490175 w 5254581"/>
              <a:gd name="connsiteY90" fmla="*/ 257577 h 309093"/>
              <a:gd name="connsiteX91" fmla="*/ 3348507 w 5254581"/>
              <a:gd name="connsiteY91" fmla="*/ 244698 h 309093"/>
              <a:gd name="connsiteX92" fmla="*/ 3052293 w 5254581"/>
              <a:gd name="connsiteY92" fmla="*/ 231819 h 309093"/>
              <a:gd name="connsiteX93" fmla="*/ 1609860 w 5254581"/>
              <a:gd name="connsiteY93" fmla="*/ 206062 h 309093"/>
              <a:gd name="connsiteX94" fmla="*/ 1558344 w 5254581"/>
              <a:gd name="connsiteY94" fmla="*/ 193183 h 309093"/>
              <a:gd name="connsiteX95" fmla="*/ 1493950 w 5254581"/>
              <a:gd name="connsiteY95" fmla="*/ 180304 h 309093"/>
              <a:gd name="connsiteX96" fmla="*/ 1339403 w 5254581"/>
              <a:gd name="connsiteY96" fmla="*/ 167425 h 309093"/>
              <a:gd name="connsiteX97" fmla="*/ 1262130 w 5254581"/>
              <a:gd name="connsiteY97" fmla="*/ 141667 h 309093"/>
              <a:gd name="connsiteX98" fmla="*/ 1017431 w 5254581"/>
              <a:gd name="connsiteY98" fmla="*/ 115910 h 309093"/>
              <a:gd name="connsiteX99" fmla="*/ 643944 w 5254581"/>
              <a:gd name="connsiteY99" fmla="*/ 141667 h 309093"/>
              <a:gd name="connsiteX100" fmla="*/ 566671 w 5254581"/>
              <a:gd name="connsiteY100" fmla="*/ 154546 h 309093"/>
              <a:gd name="connsiteX101" fmla="*/ 502276 w 5254581"/>
              <a:gd name="connsiteY101" fmla="*/ 167425 h 309093"/>
              <a:gd name="connsiteX102" fmla="*/ 309093 w 5254581"/>
              <a:gd name="connsiteY102" fmla="*/ 180304 h 309093"/>
              <a:gd name="connsiteX103" fmla="*/ 193183 w 5254581"/>
              <a:gd name="connsiteY103" fmla="*/ 193183 h 309093"/>
              <a:gd name="connsiteX104" fmla="*/ 103031 w 5254581"/>
              <a:gd name="connsiteY104" fmla="*/ 206062 h 3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254581" h="309093">
                <a:moveTo>
                  <a:pt x="25758" y="193183"/>
                </a:moveTo>
                <a:lnTo>
                  <a:pt x="1558344" y="167425"/>
                </a:lnTo>
                <a:cubicBezTo>
                  <a:pt x="1592938" y="166327"/>
                  <a:pt x="1627001" y="158590"/>
                  <a:pt x="1661375" y="154546"/>
                </a:cubicBezTo>
                <a:cubicBezTo>
                  <a:pt x="1689986" y="151180"/>
                  <a:pt x="1883079" y="129690"/>
                  <a:pt x="1906074" y="128788"/>
                </a:cubicBezTo>
                <a:cubicBezTo>
                  <a:pt x="2082002" y="121889"/>
                  <a:pt x="2258096" y="120203"/>
                  <a:pt x="2434107" y="115910"/>
                </a:cubicBezTo>
                <a:cubicBezTo>
                  <a:pt x="2550017" y="107324"/>
                  <a:pt x="2666778" y="106589"/>
                  <a:pt x="2781837" y="90152"/>
                </a:cubicBezTo>
                <a:cubicBezTo>
                  <a:pt x="2910473" y="71775"/>
                  <a:pt x="2841819" y="80625"/>
                  <a:pt x="2987899" y="64394"/>
                </a:cubicBezTo>
                <a:cubicBezTo>
                  <a:pt x="3175063" y="10918"/>
                  <a:pt x="2994199" y="59967"/>
                  <a:pt x="3142445" y="25757"/>
                </a:cubicBezTo>
                <a:cubicBezTo>
                  <a:pt x="3176939" y="17797"/>
                  <a:pt x="3245476" y="0"/>
                  <a:pt x="3245476" y="0"/>
                </a:cubicBezTo>
                <a:lnTo>
                  <a:pt x="3361386" y="12879"/>
                </a:lnTo>
                <a:cubicBezTo>
                  <a:pt x="3395760" y="16923"/>
                  <a:pt x="3429878" y="23529"/>
                  <a:pt x="3464417" y="25757"/>
                </a:cubicBezTo>
                <a:cubicBezTo>
                  <a:pt x="3770787" y="45522"/>
                  <a:pt x="4284473" y="47515"/>
                  <a:pt x="4520485" y="51515"/>
                </a:cubicBezTo>
                <a:cubicBezTo>
                  <a:pt x="4533364" y="60101"/>
                  <a:pt x="4544438" y="72378"/>
                  <a:pt x="4559122" y="77273"/>
                </a:cubicBezTo>
                <a:cubicBezTo>
                  <a:pt x="4618488" y="97062"/>
                  <a:pt x="4627893" y="79462"/>
                  <a:pt x="4675031" y="103031"/>
                </a:cubicBezTo>
                <a:cubicBezTo>
                  <a:pt x="4688875" y="109953"/>
                  <a:pt x="4699524" y="122502"/>
                  <a:pt x="4713668" y="128788"/>
                </a:cubicBezTo>
                <a:cubicBezTo>
                  <a:pt x="4738479" y="139815"/>
                  <a:pt x="4765183" y="145960"/>
                  <a:pt x="4790941" y="154546"/>
                </a:cubicBezTo>
                <a:cubicBezTo>
                  <a:pt x="4846368" y="173022"/>
                  <a:pt x="4816410" y="164133"/>
                  <a:pt x="4881093" y="180304"/>
                </a:cubicBezTo>
                <a:cubicBezTo>
                  <a:pt x="4523406" y="225015"/>
                  <a:pt x="4705243" y="206062"/>
                  <a:pt x="3966693" y="206062"/>
                </a:cubicBezTo>
                <a:cubicBezTo>
                  <a:pt x="3760586" y="206062"/>
                  <a:pt x="3554569" y="197476"/>
                  <a:pt x="3348507" y="193183"/>
                </a:cubicBezTo>
                <a:cubicBezTo>
                  <a:pt x="2851902" y="160076"/>
                  <a:pt x="3195829" y="179598"/>
                  <a:pt x="2228045" y="167425"/>
                </a:cubicBezTo>
                <a:lnTo>
                  <a:pt x="1107583" y="154546"/>
                </a:lnTo>
                <a:cubicBezTo>
                  <a:pt x="809756" y="111999"/>
                  <a:pt x="1311463" y="180157"/>
                  <a:pt x="540913" y="128788"/>
                </a:cubicBezTo>
                <a:cubicBezTo>
                  <a:pt x="481025" y="124796"/>
                  <a:pt x="449871" y="104617"/>
                  <a:pt x="399245" y="90152"/>
                </a:cubicBezTo>
                <a:cubicBezTo>
                  <a:pt x="382226" y="85289"/>
                  <a:pt x="364902" y="81566"/>
                  <a:pt x="347730" y="77273"/>
                </a:cubicBezTo>
                <a:cubicBezTo>
                  <a:pt x="261871" y="81566"/>
                  <a:pt x="174848" y="75423"/>
                  <a:pt x="90153" y="90152"/>
                </a:cubicBezTo>
                <a:cubicBezTo>
                  <a:pt x="72209" y="93273"/>
                  <a:pt x="62698" y="114411"/>
                  <a:pt x="51516" y="128788"/>
                </a:cubicBezTo>
                <a:cubicBezTo>
                  <a:pt x="32510" y="153224"/>
                  <a:pt x="0" y="206062"/>
                  <a:pt x="0" y="206062"/>
                </a:cubicBezTo>
                <a:cubicBezTo>
                  <a:pt x="4293" y="218941"/>
                  <a:pt x="4398" y="234098"/>
                  <a:pt x="12879" y="244698"/>
                </a:cubicBezTo>
                <a:cubicBezTo>
                  <a:pt x="22549" y="256785"/>
                  <a:pt x="37371" y="264169"/>
                  <a:pt x="51516" y="270456"/>
                </a:cubicBezTo>
                <a:cubicBezTo>
                  <a:pt x="123326" y="302372"/>
                  <a:pt x="150668" y="298949"/>
                  <a:pt x="231820" y="309093"/>
                </a:cubicBezTo>
                <a:lnTo>
                  <a:pt x="759854" y="283335"/>
                </a:lnTo>
                <a:cubicBezTo>
                  <a:pt x="777515" y="282158"/>
                  <a:pt x="793910" y="273366"/>
                  <a:pt x="811369" y="270456"/>
                </a:cubicBezTo>
                <a:cubicBezTo>
                  <a:pt x="845509" y="264766"/>
                  <a:pt x="879810" y="258791"/>
                  <a:pt x="914400" y="257577"/>
                </a:cubicBezTo>
                <a:cubicBezTo>
                  <a:pt x="1124669" y="250199"/>
                  <a:pt x="1335110" y="248991"/>
                  <a:pt x="1545465" y="244698"/>
                </a:cubicBezTo>
                <a:cubicBezTo>
                  <a:pt x="1579809" y="240405"/>
                  <a:pt x="1614287" y="237082"/>
                  <a:pt x="1648496" y="231819"/>
                </a:cubicBezTo>
                <a:cubicBezTo>
                  <a:pt x="1670131" y="228491"/>
                  <a:pt x="1691256" y="222269"/>
                  <a:pt x="1712891" y="218941"/>
                </a:cubicBezTo>
                <a:cubicBezTo>
                  <a:pt x="1747100" y="213678"/>
                  <a:pt x="1781615" y="210636"/>
                  <a:pt x="1815922" y="206062"/>
                </a:cubicBezTo>
                <a:cubicBezTo>
                  <a:pt x="1846011" y="202050"/>
                  <a:pt x="1875926" y="196730"/>
                  <a:pt x="1906074" y="193183"/>
                </a:cubicBezTo>
                <a:cubicBezTo>
                  <a:pt x="2040217" y="177401"/>
                  <a:pt x="2092498" y="176702"/>
                  <a:pt x="2240924" y="167425"/>
                </a:cubicBezTo>
                <a:cubicBezTo>
                  <a:pt x="2420074" y="137567"/>
                  <a:pt x="2197668" y="173193"/>
                  <a:pt x="2434107" y="141667"/>
                </a:cubicBezTo>
                <a:cubicBezTo>
                  <a:pt x="2459991" y="138216"/>
                  <a:pt x="2485284" y="129704"/>
                  <a:pt x="2511381" y="128788"/>
                </a:cubicBezTo>
                <a:cubicBezTo>
                  <a:pt x="2730229" y="121109"/>
                  <a:pt x="2949262" y="120203"/>
                  <a:pt x="3168203" y="115910"/>
                </a:cubicBezTo>
                <a:cubicBezTo>
                  <a:pt x="3266941" y="120203"/>
                  <a:pt x="3365909" y="120801"/>
                  <a:pt x="3464417" y="128788"/>
                </a:cubicBezTo>
                <a:cubicBezTo>
                  <a:pt x="3524930" y="133694"/>
                  <a:pt x="3644722" y="154546"/>
                  <a:pt x="3644722" y="154546"/>
                </a:cubicBezTo>
                <a:lnTo>
                  <a:pt x="4224271" y="141667"/>
                </a:lnTo>
                <a:cubicBezTo>
                  <a:pt x="4250364" y="140644"/>
                  <a:pt x="4327614" y="130278"/>
                  <a:pt x="4301544" y="128788"/>
                </a:cubicBezTo>
                <a:cubicBezTo>
                  <a:pt x="4125767" y="118744"/>
                  <a:pt x="3949521" y="120203"/>
                  <a:pt x="3773510" y="115910"/>
                </a:cubicBezTo>
                <a:lnTo>
                  <a:pt x="3322750" y="128788"/>
                </a:lnTo>
                <a:cubicBezTo>
                  <a:pt x="3275377" y="130848"/>
                  <a:pt x="3228336" y="137729"/>
                  <a:pt x="3181082" y="141667"/>
                </a:cubicBezTo>
                <a:lnTo>
                  <a:pt x="3013657" y="154546"/>
                </a:lnTo>
                <a:cubicBezTo>
                  <a:pt x="2906590" y="161684"/>
                  <a:pt x="2739170" y="168730"/>
                  <a:pt x="2627291" y="180304"/>
                </a:cubicBezTo>
                <a:cubicBezTo>
                  <a:pt x="2558437" y="187427"/>
                  <a:pt x="2489916" y="197476"/>
                  <a:pt x="2421229" y="206062"/>
                </a:cubicBezTo>
                <a:cubicBezTo>
                  <a:pt x="2386885" y="210355"/>
                  <a:pt x="2352637" y="215497"/>
                  <a:pt x="2318198" y="218941"/>
                </a:cubicBezTo>
                <a:cubicBezTo>
                  <a:pt x="1879384" y="262819"/>
                  <a:pt x="2600153" y="192182"/>
                  <a:pt x="1996226" y="244698"/>
                </a:cubicBezTo>
                <a:cubicBezTo>
                  <a:pt x="1961745" y="247696"/>
                  <a:pt x="1927502" y="253003"/>
                  <a:pt x="1893195" y="257577"/>
                </a:cubicBezTo>
                <a:cubicBezTo>
                  <a:pt x="1863106" y="261589"/>
                  <a:pt x="1833367" y="269078"/>
                  <a:pt x="1803043" y="270456"/>
                </a:cubicBezTo>
                <a:cubicBezTo>
                  <a:pt x="1644309" y="277671"/>
                  <a:pt x="1485364" y="279042"/>
                  <a:pt x="1326524" y="283335"/>
                </a:cubicBezTo>
                <a:cubicBezTo>
                  <a:pt x="1254121" y="291380"/>
                  <a:pt x="1106630" y="309093"/>
                  <a:pt x="1043189" y="309093"/>
                </a:cubicBezTo>
                <a:cubicBezTo>
                  <a:pt x="905747" y="309093"/>
                  <a:pt x="768440" y="300507"/>
                  <a:pt x="631065" y="296214"/>
                </a:cubicBezTo>
                <a:cubicBezTo>
                  <a:pt x="538436" y="265337"/>
                  <a:pt x="654105" y="302796"/>
                  <a:pt x="540913" y="270456"/>
                </a:cubicBezTo>
                <a:cubicBezTo>
                  <a:pt x="527860" y="266726"/>
                  <a:pt x="515329" y="261307"/>
                  <a:pt x="502276" y="257577"/>
                </a:cubicBezTo>
                <a:cubicBezTo>
                  <a:pt x="485257" y="252714"/>
                  <a:pt x="467715" y="249784"/>
                  <a:pt x="450761" y="244698"/>
                </a:cubicBezTo>
                <a:cubicBezTo>
                  <a:pt x="293992" y="197668"/>
                  <a:pt x="440707" y="235746"/>
                  <a:pt x="321972" y="206062"/>
                </a:cubicBezTo>
                <a:cubicBezTo>
                  <a:pt x="266164" y="210355"/>
                  <a:pt x="204611" y="193909"/>
                  <a:pt x="154547" y="218941"/>
                </a:cubicBezTo>
                <a:cubicBezTo>
                  <a:pt x="119777" y="236326"/>
                  <a:pt x="232112" y="225428"/>
                  <a:pt x="270457" y="231819"/>
                </a:cubicBezTo>
                <a:cubicBezTo>
                  <a:pt x="283848" y="234051"/>
                  <a:pt x="295622" y="243014"/>
                  <a:pt x="309093" y="244698"/>
                </a:cubicBezTo>
                <a:cubicBezTo>
                  <a:pt x="364634" y="251641"/>
                  <a:pt x="420606" y="254976"/>
                  <a:pt x="476519" y="257577"/>
                </a:cubicBezTo>
                <a:cubicBezTo>
                  <a:pt x="605240" y="263564"/>
                  <a:pt x="734096" y="266163"/>
                  <a:pt x="862885" y="270456"/>
                </a:cubicBezTo>
                <a:lnTo>
                  <a:pt x="1751527" y="257577"/>
                </a:lnTo>
                <a:cubicBezTo>
                  <a:pt x="1803205" y="256301"/>
                  <a:pt x="1854380" y="244698"/>
                  <a:pt x="1906074" y="244698"/>
                </a:cubicBezTo>
                <a:cubicBezTo>
                  <a:pt x="2013483" y="244698"/>
                  <a:pt x="2120721" y="253284"/>
                  <a:pt x="2228045" y="257577"/>
                </a:cubicBezTo>
                <a:cubicBezTo>
                  <a:pt x="2253803" y="261870"/>
                  <a:pt x="2279323" y="267980"/>
                  <a:pt x="2305319" y="270456"/>
                </a:cubicBezTo>
                <a:cubicBezTo>
                  <a:pt x="2599184" y="298443"/>
                  <a:pt x="2748834" y="279443"/>
                  <a:pt x="3103809" y="270456"/>
                </a:cubicBezTo>
                <a:lnTo>
                  <a:pt x="3515933" y="257577"/>
                </a:lnTo>
                <a:lnTo>
                  <a:pt x="3709116" y="244698"/>
                </a:lnTo>
                <a:lnTo>
                  <a:pt x="3966693" y="231819"/>
                </a:lnTo>
                <a:cubicBezTo>
                  <a:pt x="4009741" y="228949"/>
                  <a:pt x="4052465" y="222250"/>
                  <a:pt x="4095482" y="218941"/>
                </a:cubicBezTo>
                <a:cubicBezTo>
                  <a:pt x="4164101" y="213663"/>
                  <a:pt x="4232857" y="210355"/>
                  <a:pt x="4301544" y="206062"/>
                </a:cubicBezTo>
                <a:cubicBezTo>
                  <a:pt x="4331595" y="201769"/>
                  <a:pt x="4361370" y="194531"/>
                  <a:pt x="4391696" y="193183"/>
                </a:cubicBezTo>
                <a:cubicBezTo>
                  <a:pt x="4864609" y="172164"/>
                  <a:pt x="4825642" y="178392"/>
                  <a:pt x="5254581" y="193183"/>
                </a:cubicBezTo>
                <a:lnTo>
                  <a:pt x="5190186" y="206062"/>
                </a:lnTo>
                <a:cubicBezTo>
                  <a:pt x="5164494" y="210733"/>
                  <a:pt x="5138519" y="213820"/>
                  <a:pt x="5112913" y="218941"/>
                </a:cubicBezTo>
                <a:cubicBezTo>
                  <a:pt x="5095557" y="222412"/>
                  <a:pt x="5078754" y="228348"/>
                  <a:pt x="5061398" y="231819"/>
                </a:cubicBezTo>
                <a:cubicBezTo>
                  <a:pt x="5035792" y="236940"/>
                  <a:pt x="5009730" y="239577"/>
                  <a:pt x="4984124" y="244698"/>
                </a:cubicBezTo>
                <a:cubicBezTo>
                  <a:pt x="4966768" y="248169"/>
                  <a:pt x="4950188" y="255509"/>
                  <a:pt x="4932609" y="257577"/>
                </a:cubicBezTo>
                <a:cubicBezTo>
                  <a:pt x="4877019" y="264117"/>
                  <a:pt x="4820814" y="264275"/>
                  <a:pt x="4765183" y="270456"/>
                </a:cubicBezTo>
                <a:cubicBezTo>
                  <a:pt x="4676831" y="280273"/>
                  <a:pt x="4594096" y="294678"/>
                  <a:pt x="4507606" y="309093"/>
                </a:cubicBezTo>
                <a:lnTo>
                  <a:pt x="4224271" y="296214"/>
                </a:lnTo>
                <a:cubicBezTo>
                  <a:pt x="4185477" y="293711"/>
                  <a:pt x="4147195" y="285100"/>
                  <a:pt x="4108361" y="283335"/>
                </a:cubicBezTo>
                <a:cubicBezTo>
                  <a:pt x="3958201" y="276509"/>
                  <a:pt x="3807854" y="274749"/>
                  <a:pt x="3657600" y="270456"/>
                </a:cubicBezTo>
                <a:lnTo>
                  <a:pt x="3490175" y="257577"/>
                </a:lnTo>
                <a:cubicBezTo>
                  <a:pt x="3442921" y="253639"/>
                  <a:pt x="3395843" y="247482"/>
                  <a:pt x="3348507" y="244698"/>
                </a:cubicBezTo>
                <a:cubicBezTo>
                  <a:pt x="3249846" y="238894"/>
                  <a:pt x="3151031" y="236112"/>
                  <a:pt x="3052293" y="231819"/>
                </a:cubicBezTo>
                <a:cubicBezTo>
                  <a:pt x="2472840" y="173877"/>
                  <a:pt x="3118239" y="234522"/>
                  <a:pt x="1609860" y="206062"/>
                </a:cubicBezTo>
                <a:cubicBezTo>
                  <a:pt x="1592163" y="205728"/>
                  <a:pt x="1575623" y="197023"/>
                  <a:pt x="1558344" y="193183"/>
                </a:cubicBezTo>
                <a:cubicBezTo>
                  <a:pt x="1536976" y="188434"/>
                  <a:pt x="1515690" y="182862"/>
                  <a:pt x="1493950" y="180304"/>
                </a:cubicBezTo>
                <a:cubicBezTo>
                  <a:pt x="1442610" y="174264"/>
                  <a:pt x="1390919" y="171718"/>
                  <a:pt x="1339403" y="167425"/>
                </a:cubicBezTo>
                <a:cubicBezTo>
                  <a:pt x="1313645" y="158839"/>
                  <a:pt x="1288912" y="146131"/>
                  <a:pt x="1262130" y="141667"/>
                </a:cubicBezTo>
                <a:cubicBezTo>
                  <a:pt x="1129645" y="119586"/>
                  <a:pt x="1210893" y="130791"/>
                  <a:pt x="1017431" y="115910"/>
                </a:cubicBezTo>
                <a:cubicBezTo>
                  <a:pt x="917718" y="121775"/>
                  <a:pt x="750547" y="129822"/>
                  <a:pt x="643944" y="141667"/>
                </a:cubicBezTo>
                <a:cubicBezTo>
                  <a:pt x="617991" y="144551"/>
                  <a:pt x="592363" y="149875"/>
                  <a:pt x="566671" y="154546"/>
                </a:cubicBezTo>
                <a:cubicBezTo>
                  <a:pt x="545134" y="158462"/>
                  <a:pt x="524057" y="165247"/>
                  <a:pt x="502276" y="167425"/>
                </a:cubicBezTo>
                <a:cubicBezTo>
                  <a:pt x="438059" y="173847"/>
                  <a:pt x="373407" y="174944"/>
                  <a:pt x="309093" y="180304"/>
                </a:cubicBezTo>
                <a:cubicBezTo>
                  <a:pt x="270353" y="183532"/>
                  <a:pt x="231716" y="188045"/>
                  <a:pt x="193183" y="193183"/>
                </a:cubicBezTo>
                <a:cubicBezTo>
                  <a:pt x="91298" y="206768"/>
                  <a:pt x="145373" y="206062"/>
                  <a:pt x="103031" y="206062"/>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Freeform 8"/>
          <p:cNvSpPr/>
          <p:nvPr/>
        </p:nvSpPr>
        <p:spPr>
          <a:xfrm flipV="1">
            <a:off x="2524259" y="3613168"/>
            <a:ext cx="695460" cy="45719"/>
          </a:xfrm>
          <a:custGeom>
            <a:avLst/>
            <a:gdLst>
              <a:gd name="connsiteX0" fmla="*/ 25758 w 5254581"/>
              <a:gd name="connsiteY0" fmla="*/ 193183 h 309093"/>
              <a:gd name="connsiteX1" fmla="*/ 1558344 w 5254581"/>
              <a:gd name="connsiteY1" fmla="*/ 167425 h 309093"/>
              <a:gd name="connsiteX2" fmla="*/ 1661375 w 5254581"/>
              <a:gd name="connsiteY2" fmla="*/ 154546 h 309093"/>
              <a:gd name="connsiteX3" fmla="*/ 1906074 w 5254581"/>
              <a:gd name="connsiteY3" fmla="*/ 128788 h 309093"/>
              <a:gd name="connsiteX4" fmla="*/ 2434107 w 5254581"/>
              <a:gd name="connsiteY4" fmla="*/ 115910 h 309093"/>
              <a:gd name="connsiteX5" fmla="*/ 2781837 w 5254581"/>
              <a:gd name="connsiteY5" fmla="*/ 90152 h 309093"/>
              <a:gd name="connsiteX6" fmla="*/ 2987899 w 5254581"/>
              <a:gd name="connsiteY6" fmla="*/ 64394 h 309093"/>
              <a:gd name="connsiteX7" fmla="*/ 3142445 w 5254581"/>
              <a:gd name="connsiteY7" fmla="*/ 25757 h 309093"/>
              <a:gd name="connsiteX8" fmla="*/ 3245476 w 5254581"/>
              <a:gd name="connsiteY8" fmla="*/ 0 h 309093"/>
              <a:gd name="connsiteX9" fmla="*/ 3361386 w 5254581"/>
              <a:gd name="connsiteY9" fmla="*/ 12879 h 309093"/>
              <a:gd name="connsiteX10" fmla="*/ 3464417 w 5254581"/>
              <a:gd name="connsiteY10" fmla="*/ 25757 h 309093"/>
              <a:gd name="connsiteX11" fmla="*/ 4520485 w 5254581"/>
              <a:gd name="connsiteY11" fmla="*/ 51515 h 309093"/>
              <a:gd name="connsiteX12" fmla="*/ 4559122 w 5254581"/>
              <a:gd name="connsiteY12" fmla="*/ 77273 h 309093"/>
              <a:gd name="connsiteX13" fmla="*/ 4675031 w 5254581"/>
              <a:gd name="connsiteY13" fmla="*/ 103031 h 309093"/>
              <a:gd name="connsiteX14" fmla="*/ 4713668 w 5254581"/>
              <a:gd name="connsiteY14" fmla="*/ 128788 h 309093"/>
              <a:gd name="connsiteX15" fmla="*/ 4790941 w 5254581"/>
              <a:gd name="connsiteY15" fmla="*/ 154546 h 309093"/>
              <a:gd name="connsiteX16" fmla="*/ 4881093 w 5254581"/>
              <a:gd name="connsiteY16" fmla="*/ 180304 h 309093"/>
              <a:gd name="connsiteX17" fmla="*/ 3966693 w 5254581"/>
              <a:gd name="connsiteY17" fmla="*/ 206062 h 309093"/>
              <a:gd name="connsiteX18" fmla="*/ 3348507 w 5254581"/>
              <a:gd name="connsiteY18" fmla="*/ 193183 h 309093"/>
              <a:gd name="connsiteX19" fmla="*/ 2228045 w 5254581"/>
              <a:gd name="connsiteY19" fmla="*/ 167425 h 309093"/>
              <a:gd name="connsiteX20" fmla="*/ 1107583 w 5254581"/>
              <a:gd name="connsiteY20" fmla="*/ 154546 h 309093"/>
              <a:gd name="connsiteX21" fmla="*/ 540913 w 5254581"/>
              <a:gd name="connsiteY21" fmla="*/ 128788 h 309093"/>
              <a:gd name="connsiteX22" fmla="*/ 399245 w 5254581"/>
              <a:gd name="connsiteY22" fmla="*/ 90152 h 309093"/>
              <a:gd name="connsiteX23" fmla="*/ 347730 w 5254581"/>
              <a:gd name="connsiteY23" fmla="*/ 77273 h 309093"/>
              <a:gd name="connsiteX24" fmla="*/ 90153 w 5254581"/>
              <a:gd name="connsiteY24" fmla="*/ 90152 h 309093"/>
              <a:gd name="connsiteX25" fmla="*/ 51516 w 5254581"/>
              <a:gd name="connsiteY25" fmla="*/ 128788 h 309093"/>
              <a:gd name="connsiteX26" fmla="*/ 0 w 5254581"/>
              <a:gd name="connsiteY26" fmla="*/ 206062 h 309093"/>
              <a:gd name="connsiteX27" fmla="*/ 12879 w 5254581"/>
              <a:gd name="connsiteY27" fmla="*/ 244698 h 309093"/>
              <a:gd name="connsiteX28" fmla="*/ 51516 w 5254581"/>
              <a:gd name="connsiteY28" fmla="*/ 270456 h 309093"/>
              <a:gd name="connsiteX29" fmla="*/ 231820 w 5254581"/>
              <a:gd name="connsiteY29" fmla="*/ 309093 h 309093"/>
              <a:gd name="connsiteX30" fmla="*/ 759854 w 5254581"/>
              <a:gd name="connsiteY30" fmla="*/ 283335 h 309093"/>
              <a:gd name="connsiteX31" fmla="*/ 811369 w 5254581"/>
              <a:gd name="connsiteY31" fmla="*/ 270456 h 309093"/>
              <a:gd name="connsiteX32" fmla="*/ 914400 w 5254581"/>
              <a:gd name="connsiteY32" fmla="*/ 257577 h 309093"/>
              <a:gd name="connsiteX33" fmla="*/ 1545465 w 5254581"/>
              <a:gd name="connsiteY33" fmla="*/ 244698 h 309093"/>
              <a:gd name="connsiteX34" fmla="*/ 1648496 w 5254581"/>
              <a:gd name="connsiteY34" fmla="*/ 231819 h 309093"/>
              <a:gd name="connsiteX35" fmla="*/ 1712891 w 5254581"/>
              <a:gd name="connsiteY35" fmla="*/ 218941 h 309093"/>
              <a:gd name="connsiteX36" fmla="*/ 1815922 w 5254581"/>
              <a:gd name="connsiteY36" fmla="*/ 206062 h 309093"/>
              <a:gd name="connsiteX37" fmla="*/ 1906074 w 5254581"/>
              <a:gd name="connsiteY37" fmla="*/ 193183 h 309093"/>
              <a:gd name="connsiteX38" fmla="*/ 2240924 w 5254581"/>
              <a:gd name="connsiteY38" fmla="*/ 167425 h 309093"/>
              <a:gd name="connsiteX39" fmla="*/ 2434107 w 5254581"/>
              <a:gd name="connsiteY39" fmla="*/ 141667 h 309093"/>
              <a:gd name="connsiteX40" fmla="*/ 2511381 w 5254581"/>
              <a:gd name="connsiteY40" fmla="*/ 128788 h 309093"/>
              <a:gd name="connsiteX41" fmla="*/ 3168203 w 5254581"/>
              <a:gd name="connsiteY41" fmla="*/ 115910 h 309093"/>
              <a:gd name="connsiteX42" fmla="*/ 3464417 w 5254581"/>
              <a:gd name="connsiteY42" fmla="*/ 128788 h 309093"/>
              <a:gd name="connsiteX43" fmla="*/ 3644722 w 5254581"/>
              <a:gd name="connsiteY43" fmla="*/ 154546 h 309093"/>
              <a:gd name="connsiteX44" fmla="*/ 4224271 w 5254581"/>
              <a:gd name="connsiteY44" fmla="*/ 141667 h 309093"/>
              <a:gd name="connsiteX45" fmla="*/ 4301544 w 5254581"/>
              <a:gd name="connsiteY45" fmla="*/ 128788 h 309093"/>
              <a:gd name="connsiteX46" fmla="*/ 3773510 w 5254581"/>
              <a:gd name="connsiteY46" fmla="*/ 115910 h 309093"/>
              <a:gd name="connsiteX47" fmla="*/ 3322750 w 5254581"/>
              <a:gd name="connsiteY47" fmla="*/ 128788 h 309093"/>
              <a:gd name="connsiteX48" fmla="*/ 3181082 w 5254581"/>
              <a:gd name="connsiteY48" fmla="*/ 141667 h 309093"/>
              <a:gd name="connsiteX49" fmla="*/ 3013657 w 5254581"/>
              <a:gd name="connsiteY49" fmla="*/ 154546 h 309093"/>
              <a:gd name="connsiteX50" fmla="*/ 2627291 w 5254581"/>
              <a:gd name="connsiteY50" fmla="*/ 180304 h 309093"/>
              <a:gd name="connsiteX51" fmla="*/ 2421229 w 5254581"/>
              <a:gd name="connsiteY51" fmla="*/ 206062 h 309093"/>
              <a:gd name="connsiteX52" fmla="*/ 2318198 w 5254581"/>
              <a:gd name="connsiteY52" fmla="*/ 218941 h 309093"/>
              <a:gd name="connsiteX53" fmla="*/ 1996226 w 5254581"/>
              <a:gd name="connsiteY53" fmla="*/ 244698 h 309093"/>
              <a:gd name="connsiteX54" fmla="*/ 1893195 w 5254581"/>
              <a:gd name="connsiteY54" fmla="*/ 257577 h 309093"/>
              <a:gd name="connsiteX55" fmla="*/ 1803043 w 5254581"/>
              <a:gd name="connsiteY55" fmla="*/ 270456 h 309093"/>
              <a:gd name="connsiteX56" fmla="*/ 1326524 w 5254581"/>
              <a:gd name="connsiteY56" fmla="*/ 283335 h 309093"/>
              <a:gd name="connsiteX57" fmla="*/ 1043189 w 5254581"/>
              <a:gd name="connsiteY57" fmla="*/ 309093 h 309093"/>
              <a:gd name="connsiteX58" fmla="*/ 631065 w 5254581"/>
              <a:gd name="connsiteY58" fmla="*/ 296214 h 309093"/>
              <a:gd name="connsiteX59" fmla="*/ 540913 w 5254581"/>
              <a:gd name="connsiteY59" fmla="*/ 270456 h 309093"/>
              <a:gd name="connsiteX60" fmla="*/ 502276 w 5254581"/>
              <a:gd name="connsiteY60" fmla="*/ 257577 h 309093"/>
              <a:gd name="connsiteX61" fmla="*/ 450761 w 5254581"/>
              <a:gd name="connsiteY61" fmla="*/ 244698 h 309093"/>
              <a:gd name="connsiteX62" fmla="*/ 321972 w 5254581"/>
              <a:gd name="connsiteY62" fmla="*/ 206062 h 309093"/>
              <a:gd name="connsiteX63" fmla="*/ 154547 w 5254581"/>
              <a:gd name="connsiteY63" fmla="*/ 218941 h 309093"/>
              <a:gd name="connsiteX64" fmla="*/ 270457 w 5254581"/>
              <a:gd name="connsiteY64" fmla="*/ 231819 h 309093"/>
              <a:gd name="connsiteX65" fmla="*/ 309093 w 5254581"/>
              <a:gd name="connsiteY65" fmla="*/ 244698 h 309093"/>
              <a:gd name="connsiteX66" fmla="*/ 476519 w 5254581"/>
              <a:gd name="connsiteY66" fmla="*/ 257577 h 309093"/>
              <a:gd name="connsiteX67" fmla="*/ 862885 w 5254581"/>
              <a:gd name="connsiteY67" fmla="*/ 270456 h 309093"/>
              <a:gd name="connsiteX68" fmla="*/ 1751527 w 5254581"/>
              <a:gd name="connsiteY68" fmla="*/ 257577 h 309093"/>
              <a:gd name="connsiteX69" fmla="*/ 1906074 w 5254581"/>
              <a:gd name="connsiteY69" fmla="*/ 244698 h 309093"/>
              <a:gd name="connsiteX70" fmla="*/ 2228045 w 5254581"/>
              <a:gd name="connsiteY70" fmla="*/ 257577 h 309093"/>
              <a:gd name="connsiteX71" fmla="*/ 2305319 w 5254581"/>
              <a:gd name="connsiteY71" fmla="*/ 270456 h 309093"/>
              <a:gd name="connsiteX72" fmla="*/ 3103809 w 5254581"/>
              <a:gd name="connsiteY72" fmla="*/ 270456 h 309093"/>
              <a:gd name="connsiteX73" fmla="*/ 3515933 w 5254581"/>
              <a:gd name="connsiteY73" fmla="*/ 257577 h 309093"/>
              <a:gd name="connsiteX74" fmla="*/ 3709116 w 5254581"/>
              <a:gd name="connsiteY74" fmla="*/ 244698 h 309093"/>
              <a:gd name="connsiteX75" fmla="*/ 3966693 w 5254581"/>
              <a:gd name="connsiteY75" fmla="*/ 231819 h 309093"/>
              <a:gd name="connsiteX76" fmla="*/ 4095482 w 5254581"/>
              <a:gd name="connsiteY76" fmla="*/ 218941 h 309093"/>
              <a:gd name="connsiteX77" fmla="*/ 4301544 w 5254581"/>
              <a:gd name="connsiteY77" fmla="*/ 206062 h 309093"/>
              <a:gd name="connsiteX78" fmla="*/ 4391696 w 5254581"/>
              <a:gd name="connsiteY78" fmla="*/ 193183 h 309093"/>
              <a:gd name="connsiteX79" fmla="*/ 5254581 w 5254581"/>
              <a:gd name="connsiteY79" fmla="*/ 193183 h 309093"/>
              <a:gd name="connsiteX80" fmla="*/ 5190186 w 5254581"/>
              <a:gd name="connsiteY80" fmla="*/ 206062 h 309093"/>
              <a:gd name="connsiteX81" fmla="*/ 5112913 w 5254581"/>
              <a:gd name="connsiteY81" fmla="*/ 218941 h 309093"/>
              <a:gd name="connsiteX82" fmla="*/ 5061398 w 5254581"/>
              <a:gd name="connsiteY82" fmla="*/ 231819 h 309093"/>
              <a:gd name="connsiteX83" fmla="*/ 4984124 w 5254581"/>
              <a:gd name="connsiteY83" fmla="*/ 244698 h 309093"/>
              <a:gd name="connsiteX84" fmla="*/ 4932609 w 5254581"/>
              <a:gd name="connsiteY84" fmla="*/ 257577 h 309093"/>
              <a:gd name="connsiteX85" fmla="*/ 4765183 w 5254581"/>
              <a:gd name="connsiteY85" fmla="*/ 270456 h 309093"/>
              <a:gd name="connsiteX86" fmla="*/ 4507606 w 5254581"/>
              <a:gd name="connsiteY86" fmla="*/ 309093 h 309093"/>
              <a:gd name="connsiteX87" fmla="*/ 4224271 w 5254581"/>
              <a:gd name="connsiteY87" fmla="*/ 296214 h 309093"/>
              <a:gd name="connsiteX88" fmla="*/ 4108361 w 5254581"/>
              <a:gd name="connsiteY88" fmla="*/ 283335 h 309093"/>
              <a:gd name="connsiteX89" fmla="*/ 3657600 w 5254581"/>
              <a:gd name="connsiteY89" fmla="*/ 270456 h 309093"/>
              <a:gd name="connsiteX90" fmla="*/ 3490175 w 5254581"/>
              <a:gd name="connsiteY90" fmla="*/ 257577 h 309093"/>
              <a:gd name="connsiteX91" fmla="*/ 3348507 w 5254581"/>
              <a:gd name="connsiteY91" fmla="*/ 244698 h 309093"/>
              <a:gd name="connsiteX92" fmla="*/ 3052293 w 5254581"/>
              <a:gd name="connsiteY92" fmla="*/ 231819 h 309093"/>
              <a:gd name="connsiteX93" fmla="*/ 1609860 w 5254581"/>
              <a:gd name="connsiteY93" fmla="*/ 206062 h 309093"/>
              <a:gd name="connsiteX94" fmla="*/ 1558344 w 5254581"/>
              <a:gd name="connsiteY94" fmla="*/ 193183 h 309093"/>
              <a:gd name="connsiteX95" fmla="*/ 1493950 w 5254581"/>
              <a:gd name="connsiteY95" fmla="*/ 180304 h 309093"/>
              <a:gd name="connsiteX96" fmla="*/ 1339403 w 5254581"/>
              <a:gd name="connsiteY96" fmla="*/ 167425 h 309093"/>
              <a:gd name="connsiteX97" fmla="*/ 1262130 w 5254581"/>
              <a:gd name="connsiteY97" fmla="*/ 141667 h 309093"/>
              <a:gd name="connsiteX98" fmla="*/ 1017431 w 5254581"/>
              <a:gd name="connsiteY98" fmla="*/ 115910 h 309093"/>
              <a:gd name="connsiteX99" fmla="*/ 643944 w 5254581"/>
              <a:gd name="connsiteY99" fmla="*/ 141667 h 309093"/>
              <a:gd name="connsiteX100" fmla="*/ 566671 w 5254581"/>
              <a:gd name="connsiteY100" fmla="*/ 154546 h 309093"/>
              <a:gd name="connsiteX101" fmla="*/ 502276 w 5254581"/>
              <a:gd name="connsiteY101" fmla="*/ 167425 h 309093"/>
              <a:gd name="connsiteX102" fmla="*/ 309093 w 5254581"/>
              <a:gd name="connsiteY102" fmla="*/ 180304 h 309093"/>
              <a:gd name="connsiteX103" fmla="*/ 193183 w 5254581"/>
              <a:gd name="connsiteY103" fmla="*/ 193183 h 309093"/>
              <a:gd name="connsiteX104" fmla="*/ 103031 w 5254581"/>
              <a:gd name="connsiteY104" fmla="*/ 206062 h 3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254581" h="309093">
                <a:moveTo>
                  <a:pt x="25758" y="193183"/>
                </a:moveTo>
                <a:lnTo>
                  <a:pt x="1558344" y="167425"/>
                </a:lnTo>
                <a:cubicBezTo>
                  <a:pt x="1592938" y="166327"/>
                  <a:pt x="1627001" y="158590"/>
                  <a:pt x="1661375" y="154546"/>
                </a:cubicBezTo>
                <a:cubicBezTo>
                  <a:pt x="1689986" y="151180"/>
                  <a:pt x="1883079" y="129690"/>
                  <a:pt x="1906074" y="128788"/>
                </a:cubicBezTo>
                <a:cubicBezTo>
                  <a:pt x="2082002" y="121889"/>
                  <a:pt x="2258096" y="120203"/>
                  <a:pt x="2434107" y="115910"/>
                </a:cubicBezTo>
                <a:cubicBezTo>
                  <a:pt x="2550017" y="107324"/>
                  <a:pt x="2666778" y="106589"/>
                  <a:pt x="2781837" y="90152"/>
                </a:cubicBezTo>
                <a:cubicBezTo>
                  <a:pt x="2910473" y="71775"/>
                  <a:pt x="2841819" y="80625"/>
                  <a:pt x="2987899" y="64394"/>
                </a:cubicBezTo>
                <a:cubicBezTo>
                  <a:pt x="3175063" y="10918"/>
                  <a:pt x="2994199" y="59967"/>
                  <a:pt x="3142445" y="25757"/>
                </a:cubicBezTo>
                <a:cubicBezTo>
                  <a:pt x="3176939" y="17797"/>
                  <a:pt x="3245476" y="0"/>
                  <a:pt x="3245476" y="0"/>
                </a:cubicBezTo>
                <a:lnTo>
                  <a:pt x="3361386" y="12879"/>
                </a:lnTo>
                <a:cubicBezTo>
                  <a:pt x="3395760" y="16923"/>
                  <a:pt x="3429878" y="23529"/>
                  <a:pt x="3464417" y="25757"/>
                </a:cubicBezTo>
                <a:cubicBezTo>
                  <a:pt x="3770787" y="45522"/>
                  <a:pt x="4284473" y="47515"/>
                  <a:pt x="4520485" y="51515"/>
                </a:cubicBezTo>
                <a:cubicBezTo>
                  <a:pt x="4533364" y="60101"/>
                  <a:pt x="4544438" y="72378"/>
                  <a:pt x="4559122" y="77273"/>
                </a:cubicBezTo>
                <a:cubicBezTo>
                  <a:pt x="4618488" y="97062"/>
                  <a:pt x="4627893" y="79462"/>
                  <a:pt x="4675031" y="103031"/>
                </a:cubicBezTo>
                <a:cubicBezTo>
                  <a:pt x="4688875" y="109953"/>
                  <a:pt x="4699524" y="122502"/>
                  <a:pt x="4713668" y="128788"/>
                </a:cubicBezTo>
                <a:cubicBezTo>
                  <a:pt x="4738479" y="139815"/>
                  <a:pt x="4765183" y="145960"/>
                  <a:pt x="4790941" y="154546"/>
                </a:cubicBezTo>
                <a:cubicBezTo>
                  <a:pt x="4846368" y="173022"/>
                  <a:pt x="4816410" y="164133"/>
                  <a:pt x="4881093" y="180304"/>
                </a:cubicBezTo>
                <a:cubicBezTo>
                  <a:pt x="4523406" y="225015"/>
                  <a:pt x="4705243" y="206062"/>
                  <a:pt x="3966693" y="206062"/>
                </a:cubicBezTo>
                <a:cubicBezTo>
                  <a:pt x="3760586" y="206062"/>
                  <a:pt x="3554569" y="197476"/>
                  <a:pt x="3348507" y="193183"/>
                </a:cubicBezTo>
                <a:cubicBezTo>
                  <a:pt x="2851902" y="160076"/>
                  <a:pt x="3195829" y="179598"/>
                  <a:pt x="2228045" y="167425"/>
                </a:cubicBezTo>
                <a:lnTo>
                  <a:pt x="1107583" y="154546"/>
                </a:lnTo>
                <a:cubicBezTo>
                  <a:pt x="809756" y="111999"/>
                  <a:pt x="1311463" y="180157"/>
                  <a:pt x="540913" y="128788"/>
                </a:cubicBezTo>
                <a:cubicBezTo>
                  <a:pt x="481025" y="124796"/>
                  <a:pt x="449871" y="104617"/>
                  <a:pt x="399245" y="90152"/>
                </a:cubicBezTo>
                <a:cubicBezTo>
                  <a:pt x="382226" y="85289"/>
                  <a:pt x="364902" y="81566"/>
                  <a:pt x="347730" y="77273"/>
                </a:cubicBezTo>
                <a:cubicBezTo>
                  <a:pt x="261871" y="81566"/>
                  <a:pt x="174848" y="75423"/>
                  <a:pt x="90153" y="90152"/>
                </a:cubicBezTo>
                <a:cubicBezTo>
                  <a:pt x="72209" y="93273"/>
                  <a:pt x="62698" y="114411"/>
                  <a:pt x="51516" y="128788"/>
                </a:cubicBezTo>
                <a:cubicBezTo>
                  <a:pt x="32510" y="153224"/>
                  <a:pt x="0" y="206062"/>
                  <a:pt x="0" y="206062"/>
                </a:cubicBezTo>
                <a:cubicBezTo>
                  <a:pt x="4293" y="218941"/>
                  <a:pt x="4398" y="234098"/>
                  <a:pt x="12879" y="244698"/>
                </a:cubicBezTo>
                <a:cubicBezTo>
                  <a:pt x="22549" y="256785"/>
                  <a:pt x="37371" y="264169"/>
                  <a:pt x="51516" y="270456"/>
                </a:cubicBezTo>
                <a:cubicBezTo>
                  <a:pt x="123326" y="302372"/>
                  <a:pt x="150668" y="298949"/>
                  <a:pt x="231820" y="309093"/>
                </a:cubicBezTo>
                <a:lnTo>
                  <a:pt x="759854" y="283335"/>
                </a:lnTo>
                <a:cubicBezTo>
                  <a:pt x="777515" y="282158"/>
                  <a:pt x="793910" y="273366"/>
                  <a:pt x="811369" y="270456"/>
                </a:cubicBezTo>
                <a:cubicBezTo>
                  <a:pt x="845509" y="264766"/>
                  <a:pt x="879810" y="258791"/>
                  <a:pt x="914400" y="257577"/>
                </a:cubicBezTo>
                <a:cubicBezTo>
                  <a:pt x="1124669" y="250199"/>
                  <a:pt x="1335110" y="248991"/>
                  <a:pt x="1545465" y="244698"/>
                </a:cubicBezTo>
                <a:cubicBezTo>
                  <a:pt x="1579809" y="240405"/>
                  <a:pt x="1614287" y="237082"/>
                  <a:pt x="1648496" y="231819"/>
                </a:cubicBezTo>
                <a:cubicBezTo>
                  <a:pt x="1670131" y="228491"/>
                  <a:pt x="1691256" y="222269"/>
                  <a:pt x="1712891" y="218941"/>
                </a:cubicBezTo>
                <a:cubicBezTo>
                  <a:pt x="1747100" y="213678"/>
                  <a:pt x="1781615" y="210636"/>
                  <a:pt x="1815922" y="206062"/>
                </a:cubicBezTo>
                <a:cubicBezTo>
                  <a:pt x="1846011" y="202050"/>
                  <a:pt x="1875926" y="196730"/>
                  <a:pt x="1906074" y="193183"/>
                </a:cubicBezTo>
                <a:cubicBezTo>
                  <a:pt x="2040217" y="177401"/>
                  <a:pt x="2092498" y="176702"/>
                  <a:pt x="2240924" y="167425"/>
                </a:cubicBezTo>
                <a:cubicBezTo>
                  <a:pt x="2420074" y="137567"/>
                  <a:pt x="2197668" y="173193"/>
                  <a:pt x="2434107" y="141667"/>
                </a:cubicBezTo>
                <a:cubicBezTo>
                  <a:pt x="2459991" y="138216"/>
                  <a:pt x="2485284" y="129704"/>
                  <a:pt x="2511381" y="128788"/>
                </a:cubicBezTo>
                <a:cubicBezTo>
                  <a:pt x="2730229" y="121109"/>
                  <a:pt x="2949262" y="120203"/>
                  <a:pt x="3168203" y="115910"/>
                </a:cubicBezTo>
                <a:cubicBezTo>
                  <a:pt x="3266941" y="120203"/>
                  <a:pt x="3365909" y="120801"/>
                  <a:pt x="3464417" y="128788"/>
                </a:cubicBezTo>
                <a:cubicBezTo>
                  <a:pt x="3524930" y="133694"/>
                  <a:pt x="3644722" y="154546"/>
                  <a:pt x="3644722" y="154546"/>
                </a:cubicBezTo>
                <a:lnTo>
                  <a:pt x="4224271" y="141667"/>
                </a:lnTo>
                <a:cubicBezTo>
                  <a:pt x="4250364" y="140644"/>
                  <a:pt x="4327614" y="130278"/>
                  <a:pt x="4301544" y="128788"/>
                </a:cubicBezTo>
                <a:cubicBezTo>
                  <a:pt x="4125767" y="118744"/>
                  <a:pt x="3949521" y="120203"/>
                  <a:pt x="3773510" y="115910"/>
                </a:cubicBezTo>
                <a:lnTo>
                  <a:pt x="3322750" y="128788"/>
                </a:lnTo>
                <a:cubicBezTo>
                  <a:pt x="3275377" y="130848"/>
                  <a:pt x="3228336" y="137729"/>
                  <a:pt x="3181082" y="141667"/>
                </a:cubicBezTo>
                <a:lnTo>
                  <a:pt x="3013657" y="154546"/>
                </a:lnTo>
                <a:cubicBezTo>
                  <a:pt x="2906590" y="161684"/>
                  <a:pt x="2739170" y="168730"/>
                  <a:pt x="2627291" y="180304"/>
                </a:cubicBezTo>
                <a:cubicBezTo>
                  <a:pt x="2558437" y="187427"/>
                  <a:pt x="2489916" y="197476"/>
                  <a:pt x="2421229" y="206062"/>
                </a:cubicBezTo>
                <a:cubicBezTo>
                  <a:pt x="2386885" y="210355"/>
                  <a:pt x="2352637" y="215497"/>
                  <a:pt x="2318198" y="218941"/>
                </a:cubicBezTo>
                <a:cubicBezTo>
                  <a:pt x="1879384" y="262819"/>
                  <a:pt x="2600153" y="192182"/>
                  <a:pt x="1996226" y="244698"/>
                </a:cubicBezTo>
                <a:cubicBezTo>
                  <a:pt x="1961745" y="247696"/>
                  <a:pt x="1927502" y="253003"/>
                  <a:pt x="1893195" y="257577"/>
                </a:cubicBezTo>
                <a:cubicBezTo>
                  <a:pt x="1863106" y="261589"/>
                  <a:pt x="1833367" y="269078"/>
                  <a:pt x="1803043" y="270456"/>
                </a:cubicBezTo>
                <a:cubicBezTo>
                  <a:pt x="1644309" y="277671"/>
                  <a:pt x="1485364" y="279042"/>
                  <a:pt x="1326524" y="283335"/>
                </a:cubicBezTo>
                <a:cubicBezTo>
                  <a:pt x="1254121" y="291380"/>
                  <a:pt x="1106630" y="309093"/>
                  <a:pt x="1043189" y="309093"/>
                </a:cubicBezTo>
                <a:cubicBezTo>
                  <a:pt x="905747" y="309093"/>
                  <a:pt x="768440" y="300507"/>
                  <a:pt x="631065" y="296214"/>
                </a:cubicBezTo>
                <a:cubicBezTo>
                  <a:pt x="538436" y="265337"/>
                  <a:pt x="654105" y="302796"/>
                  <a:pt x="540913" y="270456"/>
                </a:cubicBezTo>
                <a:cubicBezTo>
                  <a:pt x="527860" y="266726"/>
                  <a:pt x="515329" y="261307"/>
                  <a:pt x="502276" y="257577"/>
                </a:cubicBezTo>
                <a:cubicBezTo>
                  <a:pt x="485257" y="252714"/>
                  <a:pt x="467715" y="249784"/>
                  <a:pt x="450761" y="244698"/>
                </a:cubicBezTo>
                <a:cubicBezTo>
                  <a:pt x="293992" y="197668"/>
                  <a:pt x="440707" y="235746"/>
                  <a:pt x="321972" y="206062"/>
                </a:cubicBezTo>
                <a:cubicBezTo>
                  <a:pt x="266164" y="210355"/>
                  <a:pt x="204611" y="193909"/>
                  <a:pt x="154547" y="218941"/>
                </a:cubicBezTo>
                <a:cubicBezTo>
                  <a:pt x="119777" y="236326"/>
                  <a:pt x="232112" y="225428"/>
                  <a:pt x="270457" y="231819"/>
                </a:cubicBezTo>
                <a:cubicBezTo>
                  <a:pt x="283848" y="234051"/>
                  <a:pt x="295622" y="243014"/>
                  <a:pt x="309093" y="244698"/>
                </a:cubicBezTo>
                <a:cubicBezTo>
                  <a:pt x="364634" y="251641"/>
                  <a:pt x="420606" y="254976"/>
                  <a:pt x="476519" y="257577"/>
                </a:cubicBezTo>
                <a:cubicBezTo>
                  <a:pt x="605240" y="263564"/>
                  <a:pt x="734096" y="266163"/>
                  <a:pt x="862885" y="270456"/>
                </a:cubicBezTo>
                <a:lnTo>
                  <a:pt x="1751527" y="257577"/>
                </a:lnTo>
                <a:cubicBezTo>
                  <a:pt x="1803205" y="256301"/>
                  <a:pt x="1854380" y="244698"/>
                  <a:pt x="1906074" y="244698"/>
                </a:cubicBezTo>
                <a:cubicBezTo>
                  <a:pt x="2013483" y="244698"/>
                  <a:pt x="2120721" y="253284"/>
                  <a:pt x="2228045" y="257577"/>
                </a:cubicBezTo>
                <a:cubicBezTo>
                  <a:pt x="2253803" y="261870"/>
                  <a:pt x="2279323" y="267980"/>
                  <a:pt x="2305319" y="270456"/>
                </a:cubicBezTo>
                <a:cubicBezTo>
                  <a:pt x="2599184" y="298443"/>
                  <a:pt x="2748834" y="279443"/>
                  <a:pt x="3103809" y="270456"/>
                </a:cubicBezTo>
                <a:lnTo>
                  <a:pt x="3515933" y="257577"/>
                </a:lnTo>
                <a:lnTo>
                  <a:pt x="3709116" y="244698"/>
                </a:lnTo>
                <a:lnTo>
                  <a:pt x="3966693" y="231819"/>
                </a:lnTo>
                <a:cubicBezTo>
                  <a:pt x="4009741" y="228949"/>
                  <a:pt x="4052465" y="222250"/>
                  <a:pt x="4095482" y="218941"/>
                </a:cubicBezTo>
                <a:cubicBezTo>
                  <a:pt x="4164101" y="213663"/>
                  <a:pt x="4232857" y="210355"/>
                  <a:pt x="4301544" y="206062"/>
                </a:cubicBezTo>
                <a:cubicBezTo>
                  <a:pt x="4331595" y="201769"/>
                  <a:pt x="4361370" y="194531"/>
                  <a:pt x="4391696" y="193183"/>
                </a:cubicBezTo>
                <a:cubicBezTo>
                  <a:pt x="4864609" y="172164"/>
                  <a:pt x="4825642" y="178392"/>
                  <a:pt x="5254581" y="193183"/>
                </a:cubicBezTo>
                <a:lnTo>
                  <a:pt x="5190186" y="206062"/>
                </a:lnTo>
                <a:cubicBezTo>
                  <a:pt x="5164494" y="210733"/>
                  <a:pt x="5138519" y="213820"/>
                  <a:pt x="5112913" y="218941"/>
                </a:cubicBezTo>
                <a:cubicBezTo>
                  <a:pt x="5095557" y="222412"/>
                  <a:pt x="5078754" y="228348"/>
                  <a:pt x="5061398" y="231819"/>
                </a:cubicBezTo>
                <a:cubicBezTo>
                  <a:pt x="5035792" y="236940"/>
                  <a:pt x="5009730" y="239577"/>
                  <a:pt x="4984124" y="244698"/>
                </a:cubicBezTo>
                <a:cubicBezTo>
                  <a:pt x="4966768" y="248169"/>
                  <a:pt x="4950188" y="255509"/>
                  <a:pt x="4932609" y="257577"/>
                </a:cubicBezTo>
                <a:cubicBezTo>
                  <a:pt x="4877019" y="264117"/>
                  <a:pt x="4820814" y="264275"/>
                  <a:pt x="4765183" y="270456"/>
                </a:cubicBezTo>
                <a:cubicBezTo>
                  <a:pt x="4676831" y="280273"/>
                  <a:pt x="4594096" y="294678"/>
                  <a:pt x="4507606" y="309093"/>
                </a:cubicBezTo>
                <a:lnTo>
                  <a:pt x="4224271" y="296214"/>
                </a:lnTo>
                <a:cubicBezTo>
                  <a:pt x="4185477" y="293711"/>
                  <a:pt x="4147195" y="285100"/>
                  <a:pt x="4108361" y="283335"/>
                </a:cubicBezTo>
                <a:cubicBezTo>
                  <a:pt x="3958201" y="276509"/>
                  <a:pt x="3807854" y="274749"/>
                  <a:pt x="3657600" y="270456"/>
                </a:cubicBezTo>
                <a:lnTo>
                  <a:pt x="3490175" y="257577"/>
                </a:lnTo>
                <a:cubicBezTo>
                  <a:pt x="3442921" y="253639"/>
                  <a:pt x="3395843" y="247482"/>
                  <a:pt x="3348507" y="244698"/>
                </a:cubicBezTo>
                <a:cubicBezTo>
                  <a:pt x="3249846" y="238894"/>
                  <a:pt x="3151031" y="236112"/>
                  <a:pt x="3052293" y="231819"/>
                </a:cubicBezTo>
                <a:cubicBezTo>
                  <a:pt x="2472840" y="173877"/>
                  <a:pt x="3118239" y="234522"/>
                  <a:pt x="1609860" y="206062"/>
                </a:cubicBezTo>
                <a:cubicBezTo>
                  <a:pt x="1592163" y="205728"/>
                  <a:pt x="1575623" y="197023"/>
                  <a:pt x="1558344" y="193183"/>
                </a:cubicBezTo>
                <a:cubicBezTo>
                  <a:pt x="1536976" y="188434"/>
                  <a:pt x="1515690" y="182862"/>
                  <a:pt x="1493950" y="180304"/>
                </a:cubicBezTo>
                <a:cubicBezTo>
                  <a:pt x="1442610" y="174264"/>
                  <a:pt x="1390919" y="171718"/>
                  <a:pt x="1339403" y="167425"/>
                </a:cubicBezTo>
                <a:cubicBezTo>
                  <a:pt x="1313645" y="158839"/>
                  <a:pt x="1288912" y="146131"/>
                  <a:pt x="1262130" y="141667"/>
                </a:cubicBezTo>
                <a:cubicBezTo>
                  <a:pt x="1129645" y="119586"/>
                  <a:pt x="1210893" y="130791"/>
                  <a:pt x="1017431" y="115910"/>
                </a:cubicBezTo>
                <a:cubicBezTo>
                  <a:pt x="917718" y="121775"/>
                  <a:pt x="750547" y="129822"/>
                  <a:pt x="643944" y="141667"/>
                </a:cubicBezTo>
                <a:cubicBezTo>
                  <a:pt x="617991" y="144551"/>
                  <a:pt x="592363" y="149875"/>
                  <a:pt x="566671" y="154546"/>
                </a:cubicBezTo>
                <a:cubicBezTo>
                  <a:pt x="545134" y="158462"/>
                  <a:pt x="524057" y="165247"/>
                  <a:pt x="502276" y="167425"/>
                </a:cubicBezTo>
                <a:cubicBezTo>
                  <a:pt x="438059" y="173847"/>
                  <a:pt x="373407" y="174944"/>
                  <a:pt x="309093" y="180304"/>
                </a:cubicBezTo>
                <a:cubicBezTo>
                  <a:pt x="270353" y="183532"/>
                  <a:pt x="231716" y="188045"/>
                  <a:pt x="193183" y="193183"/>
                </a:cubicBezTo>
                <a:cubicBezTo>
                  <a:pt x="91298" y="206768"/>
                  <a:pt x="145373" y="206062"/>
                  <a:pt x="103031" y="206062"/>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Freeform 9"/>
          <p:cNvSpPr/>
          <p:nvPr/>
        </p:nvSpPr>
        <p:spPr>
          <a:xfrm>
            <a:off x="1531541" y="1229254"/>
            <a:ext cx="3117731" cy="585676"/>
          </a:xfrm>
          <a:custGeom>
            <a:avLst/>
            <a:gdLst>
              <a:gd name="connsiteX0" fmla="*/ 90237 w 3091014"/>
              <a:gd name="connsiteY0" fmla="*/ 605307 h 746975"/>
              <a:gd name="connsiteX1" fmla="*/ 206147 w 3091014"/>
              <a:gd name="connsiteY1" fmla="*/ 669701 h 746975"/>
              <a:gd name="connsiteX2" fmla="*/ 322056 w 3091014"/>
              <a:gd name="connsiteY2" fmla="*/ 682580 h 746975"/>
              <a:gd name="connsiteX3" fmla="*/ 553876 w 3091014"/>
              <a:gd name="connsiteY3" fmla="*/ 669701 h 746975"/>
              <a:gd name="connsiteX4" fmla="*/ 1223578 w 3091014"/>
              <a:gd name="connsiteY4" fmla="*/ 643944 h 746975"/>
              <a:gd name="connsiteX5" fmla="*/ 1957673 w 3091014"/>
              <a:gd name="connsiteY5" fmla="*/ 669701 h 746975"/>
              <a:gd name="connsiteX6" fmla="*/ 1996310 w 3091014"/>
              <a:gd name="connsiteY6" fmla="*/ 682580 h 746975"/>
              <a:gd name="connsiteX7" fmla="*/ 2060704 w 3091014"/>
              <a:gd name="connsiteY7" fmla="*/ 695459 h 746975"/>
              <a:gd name="connsiteX8" fmla="*/ 2163735 w 3091014"/>
              <a:gd name="connsiteY8" fmla="*/ 721217 h 746975"/>
              <a:gd name="connsiteX9" fmla="*/ 2202372 w 3091014"/>
              <a:gd name="connsiteY9" fmla="*/ 734096 h 746975"/>
              <a:gd name="connsiteX10" fmla="*/ 2266766 w 3091014"/>
              <a:gd name="connsiteY10" fmla="*/ 746975 h 746975"/>
              <a:gd name="connsiteX11" fmla="*/ 2524344 w 3091014"/>
              <a:gd name="connsiteY11" fmla="*/ 734096 h 746975"/>
              <a:gd name="connsiteX12" fmla="*/ 2666011 w 3091014"/>
              <a:gd name="connsiteY12" fmla="*/ 721217 h 746975"/>
              <a:gd name="connsiteX13" fmla="*/ 2923589 w 3091014"/>
              <a:gd name="connsiteY13" fmla="*/ 708338 h 746975"/>
              <a:gd name="connsiteX14" fmla="*/ 3000862 w 3091014"/>
              <a:gd name="connsiteY14" fmla="*/ 656823 h 746975"/>
              <a:gd name="connsiteX15" fmla="*/ 3052378 w 3091014"/>
              <a:gd name="connsiteY15" fmla="*/ 579549 h 746975"/>
              <a:gd name="connsiteX16" fmla="*/ 3065256 w 3091014"/>
              <a:gd name="connsiteY16" fmla="*/ 489397 h 746975"/>
              <a:gd name="connsiteX17" fmla="*/ 3078135 w 3091014"/>
              <a:gd name="connsiteY17" fmla="*/ 450761 h 746975"/>
              <a:gd name="connsiteX18" fmla="*/ 3091014 w 3091014"/>
              <a:gd name="connsiteY18" fmla="*/ 386366 h 746975"/>
              <a:gd name="connsiteX19" fmla="*/ 3078135 w 3091014"/>
              <a:gd name="connsiteY19" fmla="*/ 244699 h 746975"/>
              <a:gd name="connsiteX20" fmla="*/ 3013741 w 3091014"/>
              <a:gd name="connsiteY20" fmla="*/ 193183 h 746975"/>
              <a:gd name="connsiteX21" fmla="*/ 2975104 w 3091014"/>
              <a:gd name="connsiteY21" fmla="*/ 167425 h 746975"/>
              <a:gd name="connsiteX22" fmla="*/ 2846316 w 3091014"/>
              <a:gd name="connsiteY22" fmla="*/ 128789 h 746975"/>
              <a:gd name="connsiteX23" fmla="*/ 2769042 w 3091014"/>
              <a:gd name="connsiteY23" fmla="*/ 90152 h 746975"/>
              <a:gd name="connsiteX24" fmla="*/ 2730406 w 3091014"/>
              <a:gd name="connsiteY24" fmla="*/ 64394 h 746975"/>
              <a:gd name="connsiteX25" fmla="*/ 2601617 w 3091014"/>
              <a:gd name="connsiteY25" fmla="*/ 25758 h 746975"/>
              <a:gd name="connsiteX26" fmla="*/ 2524344 w 3091014"/>
              <a:gd name="connsiteY26" fmla="*/ 12879 h 746975"/>
              <a:gd name="connsiteX27" fmla="*/ 1287972 w 3091014"/>
              <a:gd name="connsiteY27" fmla="*/ 0 h 746975"/>
              <a:gd name="connsiteX28" fmla="*/ 644028 w 3091014"/>
              <a:gd name="connsiteY28" fmla="*/ 12879 h 746975"/>
              <a:gd name="connsiteX29" fmla="*/ 386451 w 3091014"/>
              <a:gd name="connsiteY29" fmla="*/ 38637 h 746975"/>
              <a:gd name="connsiteX30" fmla="*/ 206147 w 3091014"/>
              <a:gd name="connsiteY30" fmla="*/ 51515 h 746975"/>
              <a:gd name="connsiteX31" fmla="*/ 77358 w 3091014"/>
              <a:gd name="connsiteY31" fmla="*/ 141668 h 746975"/>
              <a:gd name="connsiteX32" fmla="*/ 51600 w 3091014"/>
              <a:gd name="connsiteY32" fmla="*/ 180304 h 746975"/>
              <a:gd name="connsiteX33" fmla="*/ 25842 w 3091014"/>
              <a:gd name="connsiteY33" fmla="*/ 218941 h 746975"/>
              <a:gd name="connsiteX34" fmla="*/ 85 w 3091014"/>
              <a:gd name="connsiteY34" fmla="*/ 296214 h 746975"/>
              <a:gd name="connsiteX35" fmla="*/ 12964 w 3091014"/>
              <a:gd name="connsiteY35" fmla="*/ 566670 h 746975"/>
              <a:gd name="connsiteX0" fmla="*/ 94894 w 3095671"/>
              <a:gd name="connsiteY0" fmla="*/ 605307 h 772732"/>
              <a:gd name="connsiteX1" fmla="*/ 210804 w 3095671"/>
              <a:gd name="connsiteY1" fmla="*/ 669701 h 772732"/>
              <a:gd name="connsiteX2" fmla="*/ 326713 w 3095671"/>
              <a:gd name="connsiteY2" fmla="*/ 682580 h 772732"/>
              <a:gd name="connsiteX3" fmla="*/ 558533 w 3095671"/>
              <a:gd name="connsiteY3" fmla="*/ 669701 h 772732"/>
              <a:gd name="connsiteX4" fmla="*/ 1228235 w 3095671"/>
              <a:gd name="connsiteY4" fmla="*/ 643944 h 772732"/>
              <a:gd name="connsiteX5" fmla="*/ 1962330 w 3095671"/>
              <a:gd name="connsiteY5" fmla="*/ 669701 h 772732"/>
              <a:gd name="connsiteX6" fmla="*/ 2000967 w 3095671"/>
              <a:gd name="connsiteY6" fmla="*/ 682580 h 772732"/>
              <a:gd name="connsiteX7" fmla="*/ 2065361 w 3095671"/>
              <a:gd name="connsiteY7" fmla="*/ 695459 h 772732"/>
              <a:gd name="connsiteX8" fmla="*/ 2168392 w 3095671"/>
              <a:gd name="connsiteY8" fmla="*/ 721217 h 772732"/>
              <a:gd name="connsiteX9" fmla="*/ 2207029 w 3095671"/>
              <a:gd name="connsiteY9" fmla="*/ 734096 h 772732"/>
              <a:gd name="connsiteX10" fmla="*/ 2271423 w 3095671"/>
              <a:gd name="connsiteY10" fmla="*/ 746975 h 772732"/>
              <a:gd name="connsiteX11" fmla="*/ 2529001 w 3095671"/>
              <a:gd name="connsiteY11" fmla="*/ 734096 h 772732"/>
              <a:gd name="connsiteX12" fmla="*/ 2670668 w 3095671"/>
              <a:gd name="connsiteY12" fmla="*/ 721217 h 772732"/>
              <a:gd name="connsiteX13" fmla="*/ 2928246 w 3095671"/>
              <a:gd name="connsiteY13" fmla="*/ 708338 h 772732"/>
              <a:gd name="connsiteX14" fmla="*/ 3005519 w 3095671"/>
              <a:gd name="connsiteY14" fmla="*/ 656823 h 772732"/>
              <a:gd name="connsiteX15" fmla="*/ 3057035 w 3095671"/>
              <a:gd name="connsiteY15" fmla="*/ 579549 h 772732"/>
              <a:gd name="connsiteX16" fmla="*/ 3069913 w 3095671"/>
              <a:gd name="connsiteY16" fmla="*/ 489397 h 772732"/>
              <a:gd name="connsiteX17" fmla="*/ 3082792 w 3095671"/>
              <a:gd name="connsiteY17" fmla="*/ 450761 h 772732"/>
              <a:gd name="connsiteX18" fmla="*/ 3095671 w 3095671"/>
              <a:gd name="connsiteY18" fmla="*/ 386366 h 772732"/>
              <a:gd name="connsiteX19" fmla="*/ 3082792 w 3095671"/>
              <a:gd name="connsiteY19" fmla="*/ 244699 h 772732"/>
              <a:gd name="connsiteX20" fmla="*/ 3018398 w 3095671"/>
              <a:gd name="connsiteY20" fmla="*/ 193183 h 772732"/>
              <a:gd name="connsiteX21" fmla="*/ 2979761 w 3095671"/>
              <a:gd name="connsiteY21" fmla="*/ 167425 h 772732"/>
              <a:gd name="connsiteX22" fmla="*/ 2850973 w 3095671"/>
              <a:gd name="connsiteY22" fmla="*/ 128789 h 772732"/>
              <a:gd name="connsiteX23" fmla="*/ 2773699 w 3095671"/>
              <a:gd name="connsiteY23" fmla="*/ 90152 h 772732"/>
              <a:gd name="connsiteX24" fmla="*/ 2735063 w 3095671"/>
              <a:gd name="connsiteY24" fmla="*/ 64394 h 772732"/>
              <a:gd name="connsiteX25" fmla="*/ 2606274 w 3095671"/>
              <a:gd name="connsiteY25" fmla="*/ 25758 h 772732"/>
              <a:gd name="connsiteX26" fmla="*/ 2529001 w 3095671"/>
              <a:gd name="connsiteY26" fmla="*/ 12879 h 772732"/>
              <a:gd name="connsiteX27" fmla="*/ 1292629 w 3095671"/>
              <a:gd name="connsiteY27" fmla="*/ 0 h 772732"/>
              <a:gd name="connsiteX28" fmla="*/ 648685 w 3095671"/>
              <a:gd name="connsiteY28" fmla="*/ 12879 h 772732"/>
              <a:gd name="connsiteX29" fmla="*/ 391108 w 3095671"/>
              <a:gd name="connsiteY29" fmla="*/ 38637 h 772732"/>
              <a:gd name="connsiteX30" fmla="*/ 210804 w 3095671"/>
              <a:gd name="connsiteY30" fmla="*/ 51515 h 772732"/>
              <a:gd name="connsiteX31" fmla="*/ 82015 w 3095671"/>
              <a:gd name="connsiteY31" fmla="*/ 141668 h 772732"/>
              <a:gd name="connsiteX32" fmla="*/ 56257 w 3095671"/>
              <a:gd name="connsiteY32" fmla="*/ 180304 h 772732"/>
              <a:gd name="connsiteX33" fmla="*/ 30499 w 3095671"/>
              <a:gd name="connsiteY33" fmla="*/ 218941 h 772732"/>
              <a:gd name="connsiteX34" fmla="*/ 4742 w 3095671"/>
              <a:gd name="connsiteY34" fmla="*/ 296214 h 772732"/>
              <a:gd name="connsiteX35" fmla="*/ 133531 w 3095671"/>
              <a:gd name="connsiteY35" fmla="*/ 772732 h 772732"/>
              <a:gd name="connsiteX0" fmla="*/ 30499 w 3095671"/>
              <a:gd name="connsiteY0" fmla="*/ 605307 h 772732"/>
              <a:gd name="connsiteX1" fmla="*/ 210804 w 3095671"/>
              <a:gd name="connsiteY1" fmla="*/ 669701 h 772732"/>
              <a:gd name="connsiteX2" fmla="*/ 326713 w 3095671"/>
              <a:gd name="connsiteY2" fmla="*/ 682580 h 772732"/>
              <a:gd name="connsiteX3" fmla="*/ 558533 w 3095671"/>
              <a:gd name="connsiteY3" fmla="*/ 669701 h 772732"/>
              <a:gd name="connsiteX4" fmla="*/ 1228235 w 3095671"/>
              <a:gd name="connsiteY4" fmla="*/ 643944 h 772732"/>
              <a:gd name="connsiteX5" fmla="*/ 1962330 w 3095671"/>
              <a:gd name="connsiteY5" fmla="*/ 669701 h 772732"/>
              <a:gd name="connsiteX6" fmla="*/ 2000967 w 3095671"/>
              <a:gd name="connsiteY6" fmla="*/ 682580 h 772732"/>
              <a:gd name="connsiteX7" fmla="*/ 2065361 w 3095671"/>
              <a:gd name="connsiteY7" fmla="*/ 695459 h 772732"/>
              <a:gd name="connsiteX8" fmla="*/ 2168392 w 3095671"/>
              <a:gd name="connsiteY8" fmla="*/ 721217 h 772732"/>
              <a:gd name="connsiteX9" fmla="*/ 2207029 w 3095671"/>
              <a:gd name="connsiteY9" fmla="*/ 734096 h 772732"/>
              <a:gd name="connsiteX10" fmla="*/ 2271423 w 3095671"/>
              <a:gd name="connsiteY10" fmla="*/ 746975 h 772732"/>
              <a:gd name="connsiteX11" fmla="*/ 2529001 w 3095671"/>
              <a:gd name="connsiteY11" fmla="*/ 734096 h 772732"/>
              <a:gd name="connsiteX12" fmla="*/ 2670668 w 3095671"/>
              <a:gd name="connsiteY12" fmla="*/ 721217 h 772732"/>
              <a:gd name="connsiteX13" fmla="*/ 2928246 w 3095671"/>
              <a:gd name="connsiteY13" fmla="*/ 708338 h 772732"/>
              <a:gd name="connsiteX14" fmla="*/ 3005519 w 3095671"/>
              <a:gd name="connsiteY14" fmla="*/ 656823 h 772732"/>
              <a:gd name="connsiteX15" fmla="*/ 3057035 w 3095671"/>
              <a:gd name="connsiteY15" fmla="*/ 579549 h 772732"/>
              <a:gd name="connsiteX16" fmla="*/ 3069913 w 3095671"/>
              <a:gd name="connsiteY16" fmla="*/ 489397 h 772732"/>
              <a:gd name="connsiteX17" fmla="*/ 3082792 w 3095671"/>
              <a:gd name="connsiteY17" fmla="*/ 450761 h 772732"/>
              <a:gd name="connsiteX18" fmla="*/ 3095671 w 3095671"/>
              <a:gd name="connsiteY18" fmla="*/ 386366 h 772732"/>
              <a:gd name="connsiteX19" fmla="*/ 3082792 w 3095671"/>
              <a:gd name="connsiteY19" fmla="*/ 244699 h 772732"/>
              <a:gd name="connsiteX20" fmla="*/ 3018398 w 3095671"/>
              <a:gd name="connsiteY20" fmla="*/ 193183 h 772732"/>
              <a:gd name="connsiteX21" fmla="*/ 2979761 w 3095671"/>
              <a:gd name="connsiteY21" fmla="*/ 167425 h 772732"/>
              <a:gd name="connsiteX22" fmla="*/ 2850973 w 3095671"/>
              <a:gd name="connsiteY22" fmla="*/ 128789 h 772732"/>
              <a:gd name="connsiteX23" fmla="*/ 2773699 w 3095671"/>
              <a:gd name="connsiteY23" fmla="*/ 90152 h 772732"/>
              <a:gd name="connsiteX24" fmla="*/ 2735063 w 3095671"/>
              <a:gd name="connsiteY24" fmla="*/ 64394 h 772732"/>
              <a:gd name="connsiteX25" fmla="*/ 2606274 w 3095671"/>
              <a:gd name="connsiteY25" fmla="*/ 25758 h 772732"/>
              <a:gd name="connsiteX26" fmla="*/ 2529001 w 3095671"/>
              <a:gd name="connsiteY26" fmla="*/ 12879 h 772732"/>
              <a:gd name="connsiteX27" fmla="*/ 1292629 w 3095671"/>
              <a:gd name="connsiteY27" fmla="*/ 0 h 772732"/>
              <a:gd name="connsiteX28" fmla="*/ 648685 w 3095671"/>
              <a:gd name="connsiteY28" fmla="*/ 12879 h 772732"/>
              <a:gd name="connsiteX29" fmla="*/ 391108 w 3095671"/>
              <a:gd name="connsiteY29" fmla="*/ 38637 h 772732"/>
              <a:gd name="connsiteX30" fmla="*/ 210804 w 3095671"/>
              <a:gd name="connsiteY30" fmla="*/ 51515 h 772732"/>
              <a:gd name="connsiteX31" fmla="*/ 82015 w 3095671"/>
              <a:gd name="connsiteY31" fmla="*/ 141668 h 772732"/>
              <a:gd name="connsiteX32" fmla="*/ 56257 w 3095671"/>
              <a:gd name="connsiteY32" fmla="*/ 180304 h 772732"/>
              <a:gd name="connsiteX33" fmla="*/ 30499 w 3095671"/>
              <a:gd name="connsiteY33" fmla="*/ 218941 h 772732"/>
              <a:gd name="connsiteX34" fmla="*/ 4742 w 3095671"/>
              <a:gd name="connsiteY34" fmla="*/ 296214 h 772732"/>
              <a:gd name="connsiteX35" fmla="*/ 133531 w 3095671"/>
              <a:gd name="connsiteY35" fmla="*/ 772732 h 772732"/>
              <a:gd name="connsiteX0" fmla="*/ 30499 w 3095671"/>
              <a:gd name="connsiteY0" fmla="*/ 605307 h 746975"/>
              <a:gd name="connsiteX1" fmla="*/ 210804 w 3095671"/>
              <a:gd name="connsiteY1" fmla="*/ 669701 h 746975"/>
              <a:gd name="connsiteX2" fmla="*/ 326713 w 3095671"/>
              <a:gd name="connsiteY2" fmla="*/ 682580 h 746975"/>
              <a:gd name="connsiteX3" fmla="*/ 558533 w 3095671"/>
              <a:gd name="connsiteY3" fmla="*/ 669701 h 746975"/>
              <a:gd name="connsiteX4" fmla="*/ 1228235 w 3095671"/>
              <a:gd name="connsiteY4" fmla="*/ 643944 h 746975"/>
              <a:gd name="connsiteX5" fmla="*/ 1962330 w 3095671"/>
              <a:gd name="connsiteY5" fmla="*/ 669701 h 746975"/>
              <a:gd name="connsiteX6" fmla="*/ 2000967 w 3095671"/>
              <a:gd name="connsiteY6" fmla="*/ 682580 h 746975"/>
              <a:gd name="connsiteX7" fmla="*/ 2065361 w 3095671"/>
              <a:gd name="connsiteY7" fmla="*/ 695459 h 746975"/>
              <a:gd name="connsiteX8" fmla="*/ 2168392 w 3095671"/>
              <a:gd name="connsiteY8" fmla="*/ 721217 h 746975"/>
              <a:gd name="connsiteX9" fmla="*/ 2207029 w 3095671"/>
              <a:gd name="connsiteY9" fmla="*/ 734096 h 746975"/>
              <a:gd name="connsiteX10" fmla="*/ 2271423 w 3095671"/>
              <a:gd name="connsiteY10" fmla="*/ 746975 h 746975"/>
              <a:gd name="connsiteX11" fmla="*/ 2529001 w 3095671"/>
              <a:gd name="connsiteY11" fmla="*/ 734096 h 746975"/>
              <a:gd name="connsiteX12" fmla="*/ 2670668 w 3095671"/>
              <a:gd name="connsiteY12" fmla="*/ 721217 h 746975"/>
              <a:gd name="connsiteX13" fmla="*/ 2928246 w 3095671"/>
              <a:gd name="connsiteY13" fmla="*/ 708338 h 746975"/>
              <a:gd name="connsiteX14" fmla="*/ 3005519 w 3095671"/>
              <a:gd name="connsiteY14" fmla="*/ 656823 h 746975"/>
              <a:gd name="connsiteX15" fmla="*/ 3057035 w 3095671"/>
              <a:gd name="connsiteY15" fmla="*/ 579549 h 746975"/>
              <a:gd name="connsiteX16" fmla="*/ 3069913 w 3095671"/>
              <a:gd name="connsiteY16" fmla="*/ 489397 h 746975"/>
              <a:gd name="connsiteX17" fmla="*/ 3082792 w 3095671"/>
              <a:gd name="connsiteY17" fmla="*/ 450761 h 746975"/>
              <a:gd name="connsiteX18" fmla="*/ 3095671 w 3095671"/>
              <a:gd name="connsiteY18" fmla="*/ 386366 h 746975"/>
              <a:gd name="connsiteX19" fmla="*/ 3082792 w 3095671"/>
              <a:gd name="connsiteY19" fmla="*/ 244699 h 746975"/>
              <a:gd name="connsiteX20" fmla="*/ 3018398 w 3095671"/>
              <a:gd name="connsiteY20" fmla="*/ 193183 h 746975"/>
              <a:gd name="connsiteX21" fmla="*/ 2979761 w 3095671"/>
              <a:gd name="connsiteY21" fmla="*/ 167425 h 746975"/>
              <a:gd name="connsiteX22" fmla="*/ 2850973 w 3095671"/>
              <a:gd name="connsiteY22" fmla="*/ 128789 h 746975"/>
              <a:gd name="connsiteX23" fmla="*/ 2773699 w 3095671"/>
              <a:gd name="connsiteY23" fmla="*/ 90152 h 746975"/>
              <a:gd name="connsiteX24" fmla="*/ 2735063 w 3095671"/>
              <a:gd name="connsiteY24" fmla="*/ 64394 h 746975"/>
              <a:gd name="connsiteX25" fmla="*/ 2606274 w 3095671"/>
              <a:gd name="connsiteY25" fmla="*/ 25758 h 746975"/>
              <a:gd name="connsiteX26" fmla="*/ 2529001 w 3095671"/>
              <a:gd name="connsiteY26" fmla="*/ 12879 h 746975"/>
              <a:gd name="connsiteX27" fmla="*/ 1292629 w 3095671"/>
              <a:gd name="connsiteY27" fmla="*/ 0 h 746975"/>
              <a:gd name="connsiteX28" fmla="*/ 648685 w 3095671"/>
              <a:gd name="connsiteY28" fmla="*/ 12879 h 746975"/>
              <a:gd name="connsiteX29" fmla="*/ 391108 w 3095671"/>
              <a:gd name="connsiteY29" fmla="*/ 38637 h 746975"/>
              <a:gd name="connsiteX30" fmla="*/ 210804 w 3095671"/>
              <a:gd name="connsiteY30" fmla="*/ 51515 h 746975"/>
              <a:gd name="connsiteX31" fmla="*/ 82015 w 3095671"/>
              <a:gd name="connsiteY31" fmla="*/ 141668 h 746975"/>
              <a:gd name="connsiteX32" fmla="*/ 56257 w 3095671"/>
              <a:gd name="connsiteY32" fmla="*/ 180304 h 746975"/>
              <a:gd name="connsiteX33" fmla="*/ 30499 w 3095671"/>
              <a:gd name="connsiteY33" fmla="*/ 218941 h 746975"/>
              <a:gd name="connsiteX34" fmla="*/ 4742 w 3095671"/>
              <a:gd name="connsiteY34" fmla="*/ 296214 h 746975"/>
              <a:gd name="connsiteX35" fmla="*/ 133531 w 3095671"/>
              <a:gd name="connsiteY35" fmla="*/ 746975 h 746975"/>
              <a:gd name="connsiteX0" fmla="*/ 52559 w 3117731"/>
              <a:gd name="connsiteY0" fmla="*/ 605307 h 746975"/>
              <a:gd name="connsiteX1" fmla="*/ 13923 w 3117731"/>
              <a:gd name="connsiteY1" fmla="*/ 605306 h 746975"/>
              <a:gd name="connsiteX2" fmla="*/ 348773 w 3117731"/>
              <a:gd name="connsiteY2" fmla="*/ 682580 h 746975"/>
              <a:gd name="connsiteX3" fmla="*/ 580593 w 3117731"/>
              <a:gd name="connsiteY3" fmla="*/ 669701 h 746975"/>
              <a:gd name="connsiteX4" fmla="*/ 1250295 w 3117731"/>
              <a:gd name="connsiteY4" fmla="*/ 643944 h 746975"/>
              <a:gd name="connsiteX5" fmla="*/ 1984390 w 3117731"/>
              <a:gd name="connsiteY5" fmla="*/ 669701 h 746975"/>
              <a:gd name="connsiteX6" fmla="*/ 2023027 w 3117731"/>
              <a:gd name="connsiteY6" fmla="*/ 682580 h 746975"/>
              <a:gd name="connsiteX7" fmla="*/ 2087421 w 3117731"/>
              <a:gd name="connsiteY7" fmla="*/ 695459 h 746975"/>
              <a:gd name="connsiteX8" fmla="*/ 2190452 w 3117731"/>
              <a:gd name="connsiteY8" fmla="*/ 721217 h 746975"/>
              <a:gd name="connsiteX9" fmla="*/ 2229089 w 3117731"/>
              <a:gd name="connsiteY9" fmla="*/ 734096 h 746975"/>
              <a:gd name="connsiteX10" fmla="*/ 2293483 w 3117731"/>
              <a:gd name="connsiteY10" fmla="*/ 746975 h 746975"/>
              <a:gd name="connsiteX11" fmla="*/ 2551061 w 3117731"/>
              <a:gd name="connsiteY11" fmla="*/ 734096 h 746975"/>
              <a:gd name="connsiteX12" fmla="*/ 2692728 w 3117731"/>
              <a:gd name="connsiteY12" fmla="*/ 721217 h 746975"/>
              <a:gd name="connsiteX13" fmla="*/ 2950306 w 3117731"/>
              <a:gd name="connsiteY13" fmla="*/ 708338 h 746975"/>
              <a:gd name="connsiteX14" fmla="*/ 3027579 w 3117731"/>
              <a:gd name="connsiteY14" fmla="*/ 656823 h 746975"/>
              <a:gd name="connsiteX15" fmla="*/ 3079095 w 3117731"/>
              <a:gd name="connsiteY15" fmla="*/ 579549 h 746975"/>
              <a:gd name="connsiteX16" fmla="*/ 3091973 w 3117731"/>
              <a:gd name="connsiteY16" fmla="*/ 489397 h 746975"/>
              <a:gd name="connsiteX17" fmla="*/ 3104852 w 3117731"/>
              <a:gd name="connsiteY17" fmla="*/ 450761 h 746975"/>
              <a:gd name="connsiteX18" fmla="*/ 3117731 w 3117731"/>
              <a:gd name="connsiteY18" fmla="*/ 386366 h 746975"/>
              <a:gd name="connsiteX19" fmla="*/ 3104852 w 3117731"/>
              <a:gd name="connsiteY19" fmla="*/ 244699 h 746975"/>
              <a:gd name="connsiteX20" fmla="*/ 3040458 w 3117731"/>
              <a:gd name="connsiteY20" fmla="*/ 193183 h 746975"/>
              <a:gd name="connsiteX21" fmla="*/ 3001821 w 3117731"/>
              <a:gd name="connsiteY21" fmla="*/ 167425 h 746975"/>
              <a:gd name="connsiteX22" fmla="*/ 2873033 w 3117731"/>
              <a:gd name="connsiteY22" fmla="*/ 128789 h 746975"/>
              <a:gd name="connsiteX23" fmla="*/ 2795759 w 3117731"/>
              <a:gd name="connsiteY23" fmla="*/ 90152 h 746975"/>
              <a:gd name="connsiteX24" fmla="*/ 2757123 w 3117731"/>
              <a:gd name="connsiteY24" fmla="*/ 64394 h 746975"/>
              <a:gd name="connsiteX25" fmla="*/ 2628334 w 3117731"/>
              <a:gd name="connsiteY25" fmla="*/ 25758 h 746975"/>
              <a:gd name="connsiteX26" fmla="*/ 2551061 w 3117731"/>
              <a:gd name="connsiteY26" fmla="*/ 12879 h 746975"/>
              <a:gd name="connsiteX27" fmla="*/ 1314689 w 3117731"/>
              <a:gd name="connsiteY27" fmla="*/ 0 h 746975"/>
              <a:gd name="connsiteX28" fmla="*/ 670745 w 3117731"/>
              <a:gd name="connsiteY28" fmla="*/ 12879 h 746975"/>
              <a:gd name="connsiteX29" fmla="*/ 413168 w 3117731"/>
              <a:gd name="connsiteY29" fmla="*/ 38637 h 746975"/>
              <a:gd name="connsiteX30" fmla="*/ 232864 w 3117731"/>
              <a:gd name="connsiteY30" fmla="*/ 51515 h 746975"/>
              <a:gd name="connsiteX31" fmla="*/ 104075 w 3117731"/>
              <a:gd name="connsiteY31" fmla="*/ 141668 h 746975"/>
              <a:gd name="connsiteX32" fmla="*/ 78317 w 3117731"/>
              <a:gd name="connsiteY32" fmla="*/ 180304 h 746975"/>
              <a:gd name="connsiteX33" fmla="*/ 52559 w 3117731"/>
              <a:gd name="connsiteY33" fmla="*/ 218941 h 746975"/>
              <a:gd name="connsiteX34" fmla="*/ 26802 w 3117731"/>
              <a:gd name="connsiteY34" fmla="*/ 296214 h 746975"/>
              <a:gd name="connsiteX35" fmla="*/ 155591 w 3117731"/>
              <a:gd name="connsiteY35" fmla="*/ 746975 h 746975"/>
              <a:gd name="connsiteX0" fmla="*/ 52559 w 3117731"/>
              <a:gd name="connsiteY0" fmla="*/ 605307 h 746975"/>
              <a:gd name="connsiteX1" fmla="*/ 13923 w 3117731"/>
              <a:gd name="connsiteY1" fmla="*/ 605306 h 746975"/>
              <a:gd name="connsiteX2" fmla="*/ 348773 w 3117731"/>
              <a:gd name="connsiteY2" fmla="*/ 682580 h 746975"/>
              <a:gd name="connsiteX3" fmla="*/ 580593 w 3117731"/>
              <a:gd name="connsiteY3" fmla="*/ 669701 h 746975"/>
              <a:gd name="connsiteX4" fmla="*/ 1250295 w 3117731"/>
              <a:gd name="connsiteY4" fmla="*/ 643944 h 746975"/>
              <a:gd name="connsiteX5" fmla="*/ 1984390 w 3117731"/>
              <a:gd name="connsiteY5" fmla="*/ 669701 h 746975"/>
              <a:gd name="connsiteX6" fmla="*/ 2023027 w 3117731"/>
              <a:gd name="connsiteY6" fmla="*/ 682580 h 746975"/>
              <a:gd name="connsiteX7" fmla="*/ 2087421 w 3117731"/>
              <a:gd name="connsiteY7" fmla="*/ 695459 h 746975"/>
              <a:gd name="connsiteX8" fmla="*/ 2190452 w 3117731"/>
              <a:gd name="connsiteY8" fmla="*/ 721217 h 746975"/>
              <a:gd name="connsiteX9" fmla="*/ 2229089 w 3117731"/>
              <a:gd name="connsiteY9" fmla="*/ 734096 h 746975"/>
              <a:gd name="connsiteX10" fmla="*/ 2293483 w 3117731"/>
              <a:gd name="connsiteY10" fmla="*/ 746975 h 746975"/>
              <a:gd name="connsiteX11" fmla="*/ 2551061 w 3117731"/>
              <a:gd name="connsiteY11" fmla="*/ 734096 h 746975"/>
              <a:gd name="connsiteX12" fmla="*/ 2692728 w 3117731"/>
              <a:gd name="connsiteY12" fmla="*/ 721217 h 746975"/>
              <a:gd name="connsiteX13" fmla="*/ 2950306 w 3117731"/>
              <a:gd name="connsiteY13" fmla="*/ 708338 h 746975"/>
              <a:gd name="connsiteX14" fmla="*/ 3027579 w 3117731"/>
              <a:gd name="connsiteY14" fmla="*/ 656823 h 746975"/>
              <a:gd name="connsiteX15" fmla="*/ 3079095 w 3117731"/>
              <a:gd name="connsiteY15" fmla="*/ 579549 h 746975"/>
              <a:gd name="connsiteX16" fmla="*/ 3091973 w 3117731"/>
              <a:gd name="connsiteY16" fmla="*/ 489397 h 746975"/>
              <a:gd name="connsiteX17" fmla="*/ 3104852 w 3117731"/>
              <a:gd name="connsiteY17" fmla="*/ 450761 h 746975"/>
              <a:gd name="connsiteX18" fmla="*/ 3117731 w 3117731"/>
              <a:gd name="connsiteY18" fmla="*/ 386366 h 746975"/>
              <a:gd name="connsiteX19" fmla="*/ 3104852 w 3117731"/>
              <a:gd name="connsiteY19" fmla="*/ 244699 h 746975"/>
              <a:gd name="connsiteX20" fmla="*/ 3040458 w 3117731"/>
              <a:gd name="connsiteY20" fmla="*/ 193183 h 746975"/>
              <a:gd name="connsiteX21" fmla="*/ 3001821 w 3117731"/>
              <a:gd name="connsiteY21" fmla="*/ 167425 h 746975"/>
              <a:gd name="connsiteX22" fmla="*/ 2873033 w 3117731"/>
              <a:gd name="connsiteY22" fmla="*/ 128789 h 746975"/>
              <a:gd name="connsiteX23" fmla="*/ 2795759 w 3117731"/>
              <a:gd name="connsiteY23" fmla="*/ 90152 h 746975"/>
              <a:gd name="connsiteX24" fmla="*/ 2757123 w 3117731"/>
              <a:gd name="connsiteY24" fmla="*/ 64394 h 746975"/>
              <a:gd name="connsiteX25" fmla="*/ 2628334 w 3117731"/>
              <a:gd name="connsiteY25" fmla="*/ 25758 h 746975"/>
              <a:gd name="connsiteX26" fmla="*/ 2551061 w 3117731"/>
              <a:gd name="connsiteY26" fmla="*/ 12879 h 746975"/>
              <a:gd name="connsiteX27" fmla="*/ 1314689 w 3117731"/>
              <a:gd name="connsiteY27" fmla="*/ 0 h 746975"/>
              <a:gd name="connsiteX28" fmla="*/ 670745 w 3117731"/>
              <a:gd name="connsiteY28" fmla="*/ 12879 h 746975"/>
              <a:gd name="connsiteX29" fmla="*/ 413168 w 3117731"/>
              <a:gd name="connsiteY29" fmla="*/ 38637 h 746975"/>
              <a:gd name="connsiteX30" fmla="*/ 232864 w 3117731"/>
              <a:gd name="connsiteY30" fmla="*/ 51515 h 746975"/>
              <a:gd name="connsiteX31" fmla="*/ 104075 w 3117731"/>
              <a:gd name="connsiteY31" fmla="*/ 141668 h 746975"/>
              <a:gd name="connsiteX32" fmla="*/ 78317 w 3117731"/>
              <a:gd name="connsiteY32" fmla="*/ 180304 h 746975"/>
              <a:gd name="connsiteX33" fmla="*/ 52559 w 3117731"/>
              <a:gd name="connsiteY33" fmla="*/ 218941 h 746975"/>
              <a:gd name="connsiteX34" fmla="*/ 26802 w 3117731"/>
              <a:gd name="connsiteY34" fmla="*/ 296214 h 746975"/>
              <a:gd name="connsiteX35" fmla="*/ 39681 w 3117731"/>
              <a:gd name="connsiteY35" fmla="*/ 721217 h 746975"/>
              <a:gd name="connsiteX0" fmla="*/ 52559 w 3117731"/>
              <a:gd name="connsiteY0" fmla="*/ 605307 h 735677"/>
              <a:gd name="connsiteX1" fmla="*/ 13923 w 3117731"/>
              <a:gd name="connsiteY1" fmla="*/ 605306 h 735677"/>
              <a:gd name="connsiteX2" fmla="*/ 348773 w 3117731"/>
              <a:gd name="connsiteY2" fmla="*/ 682580 h 735677"/>
              <a:gd name="connsiteX3" fmla="*/ 580593 w 3117731"/>
              <a:gd name="connsiteY3" fmla="*/ 669701 h 735677"/>
              <a:gd name="connsiteX4" fmla="*/ 1250295 w 3117731"/>
              <a:gd name="connsiteY4" fmla="*/ 643944 h 735677"/>
              <a:gd name="connsiteX5" fmla="*/ 1984390 w 3117731"/>
              <a:gd name="connsiteY5" fmla="*/ 669701 h 735677"/>
              <a:gd name="connsiteX6" fmla="*/ 2023027 w 3117731"/>
              <a:gd name="connsiteY6" fmla="*/ 682580 h 735677"/>
              <a:gd name="connsiteX7" fmla="*/ 2087421 w 3117731"/>
              <a:gd name="connsiteY7" fmla="*/ 695459 h 735677"/>
              <a:gd name="connsiteX8" fmla="*/ 2190452 w 3117731"/>
              <a:gd name="connsiteY8" fmla="*/ 721217 h 735677"/>
              <a:gd name="connsiteX9" fmla="*/ 2229089 w 3117731"/>
              <a:gd name="connsiteY9" fmla="*/ 734096 h 735677"/>
              <a:gd name="connsiteX10" fmla="*/ 2319241 w 3117731"/>
              <a:gd name="connsiteY10" fmla="*/ 682580 h 735677"/>
              <a:gd name="connsiteX11" fmla="*/ 2551061 w 3117731"/>
              <a:gd name="connsiteY11" fmla="*/ 734096 h 735677"/>
              <a:gd name="connsiteX12" fmla="*/ 2692728 w 3117731"/>
              <a:gd name="connsiteY12" fmla="*/ 721217 h 735677"/>
              <a:gd name="connsiteX13" fmla="*/ 2950306 w 3117731"/>
              <a:gd name="connsiteY13" fmla="*/ 708338 h 735677"/>
              <a:gd name="connsiteX14" fmla="*/ 3027579 w 3117731"/>
              <a:gd name="connsiteY14" fmla="*/ 656823 h 735677"/>
              <a:gd name="connsiteX15" fmla="*/ 3079095 w 3117731"/>
              <a:gd name="connsiteY15" fmla="*/ 579549 h 735677"/>
              <a:gd name="connsiteX16" fmla="*/ 3091973 w 3117731"/>
              <a:gd name="connsiteY16" fmla="*/ 489397 h 735677"/>
              <a:gd name="connsiteX17" fmla="*/ 3104852 w 3117731"/>
              <a:gd name="connsiteY17" fmla="*/ 450761 h 735677"/>
              <a:gd name="connsiteX18" fmla="*/ 3117731 w 3117731"/>
              <a:gd name="connsiteY18" fmla="*/ 386366 h 735677"/>
              <a:gd name="connsiteX19" fmla="*/ 3104852 w 3117731"/>
              <a:gd name="connsiteY19" fmla="*/ 244699 h 735677"/>
              <a:gd name="connsiteX20" fmla="*/ 3040458 w 3117731"/>
              <a:gd name="connsiteY20" fmla="*/ 193183 h 735677"/>
              <a:gd name="connsiteX21" fmla="*/ 3001821 w 3117731"/>
              <a:gd name="connsiteY21" fmla="*/ 167425 h 735677"/>
              <a:gd name="connsiteX22" fmla="*/ 2873033 w 3117731"/>
              <a:gd name="connsiteY22" fmla="*/ 128789 h 735677"/>
              <a:gd name="connsiteX23" fmla="*/ 2795759 w 3117731"/>
              <a:gd name="connsiteY23" fmla="*/ 90152 h 735677"/>
              <a:gd name="connsiteX24" fmla="*/ 2757123 w 3117731"/>
              <a:gd name="connsiteY24" fmla="*/ 64394 h 735677"/>
              <a:gd name="connsiteX25" fmla="*/ 2628334 w 3117731"/>
              <a:gd name="connsiteY25" fmla="*/ 25758 h 735677"/>
              <a:gd name="connsiteX26" fmla="*/ 2551061 w 3117731"/>
              <a:gd name="connsiteY26" fmla="*/ 12879 h 735677"/>
              <a:gd name="connsiteX27" fmla="*/ 1314689 w 3117731"/>
              <a:gd name="connsiteY27" fmla="*/ 0 h 735677"/>
              <a:gd name="connsiteX28" fmla="*/ 670745 w 3117731"/>
              <a:gd name="connsiteY28" fmla="*/ 12879 h 735677"/>
              <a:gd name="connsiteX29" fmla="*/ 413168 w 3117731"/>
              <a:gd name="connsiteY29" fmla="*/ 38637 h 735677"/>
              <a:gd name="connsiteX30" fmla="*/ 232864 w 3117731"/>
              <a:gd name="connsiteY30" fmla="*/ 51515 h 735677"/>
              <a:gd name="connsiteX31" fmla="*/ 104075 w 3117731"/>
              <a:gd name="connsiteY31" fmla="*/ 141668 h 735677"/>
              <a:gd name="connsiteX32" fmla="*/ 78317 w 3117731"/>
              <a:gd name="connsiteY32" fmla="*/ 180304 h 735677"/>
              <a:gd name="connsiteX33" fmla="*/ 52559 w 3117731"/>
              <a:gd name="connsiteY33" fmla="*/ 218941 h 735677"/>
              <a:gd name="connsiteX34" fmla="*/ 26802 w 3117731"/>
              <a:gd name="connsiteY34" fmla="*/ 296214 h 735677"/>
              <a:gd name="connsiteX35" fmla="*/ 39681 w 3117731"/>
              <a:gd name="connsiteY35" fmla="*/ 721217 h 735677"/>
              <a:gd name="connsiteX0" fmla="*/ 52559 w 3117731"/>
              <a:gd name="connsiteY0" fmla="*/ 605307 h 734376"/>
              <a:gd name="connsiteX1" fmla="*/ 13923 w 3117731"/>
              <a:gd name="connsiteY1" fmla="*/ 605306 h 734376"/>
              <a:gd name="connsiteX2" fmla="*/ 348773 w 3117731"/>
              <a:gd name="connsiteY2" fmla="*/ 682580 h 734376"/>
              <a:gd name="connsiteX3" fmla="*/ 580593 w 3117731"/>
              <a:gd name="connsiteY3" fmla="*/ 669701 h 734376"/>
              <a:gd name="connsiteX4" fmla="*/ 1250295 w 3117731"/>
              <a:gd name="connsiteY4" fmla="*/ 643944 h 734376"/>
              <a:gd name="connsiteX5" fmla="*/ 1984390 w 3117731"/>
              <a:gd name="connsiteY5" fmla="*/ 669701 h 734376"/>
              <a:gd name="connsiteX6" fmla="*/ 2023027 w 3117731"/>
              <a:gd name="connsiteY6" fmla="*/ 682580 h 734376"/>
              <a:gd name="connsiteX7" fmla="*/ 2087421 w 3117731"/>
              <a:gd name="connsiteY7" fmla="*/ 695459 h 734376"/>
              <a:gd name="connsiteX8" fmla="*/ 2190452 w 3117731"/>
              <a:gd name="connsiteY8" fmla="*/ 721217 h 734376"/>
              <a:gd name="connsiteX9" fmla="*/ 2229089 w 3117731"/>
              <a:gd name="connsiteY9" fmla="*/ 734096 h 734376"/>
              <a:gd name="connsiteX10" fmla="*/ 2332120 w 3117731"/>
              <a:gd name="connsiteY10" fmla="*/ 708338 h 734376"/>
              <a:gd name="connsiteX11" fmla="*/ 2551061 w 3117731"/>
              <a:gd name="connsiteY11" fmla="*/ 734096 h 734376"/>
              <a:gd name="connsiteX12" fmla="*/ 2692728 w 3117731"/>
              <a:gd name="connsiteY12" fmla="*/ 721217 h 734376"/>
              <a:gd name="connsiteX13" fmla="*/ 2950306 w 3117731"/>
              <a:gd name="connsiteY13" fmla="*/ 708338 h 734376"/>
              <a:gd name="connsiteX14" fmla="*/ 3027579 w 3117731"/>
              <a:gd name="connsiteY14" fmla="*/ 656823 h 734376"/>
              <a:gd name="connsiteX15" fmla="*/ 3079095 w 3117731"/>
              <a:gd name="connsiteY15" fmla="*/ 579549 h 734376"/>
              <a:gd name="connsiteX16" fmla="*/ 3091973 w 3117731"/>
              <a:gd name="connsiteY16" fmla="*/ 489397 h 734376"/>
              <a:gd name="connsiteX17" fmla="*/ 3104852 w 3117731"/>
              <a:gd name="connsiteY17" fmla="*/ 450761 h 734376"/>
              <a:gd name="connsiteX18" fmla="*/ 3117731 w 3117731"/>
              <a:gd name="connsiteY18" fmla="*/ 386366 h 734376"/>
              <a:gd name="connsiteX19" fmla="*/ 3104852 w 3117731"/>
              <a:gd name="connsiteY19" fmla="*/ 244699 h 734376"/>
              <a:gd name="connsiteX20" fmla="*/ 3040458 w 3117731"/>
              <a:gd name="connsiteY20" fmla="*/ 193183 h 734376"/>
              <a:gd name="connsiteX21" fmla="*/ 3001821 w 3117731"/>
              <a:gd name="connsiteY21" fmla="*/ 167425 h 734376"/>
              <a:gd name="connsiteX22" fmla="*/ 2873033 w 3117731"/>
              <a:gd name="connsiteY22" fmla="*/ 128789 h 734376"/>
              <a:gd name="connsiteX23" fmla="*/ 2795759 w 3117731"/>
              <a:gd name="connsiteY23" fmla="*/ 90152 h 734376"/>
              <a:gd name="connsiteX24" fmla="*/ 2757123 w 3117731"/>
              <a:gd name="connsiteY24" fmla="*/ 64394 h 734376"/>
              <a:gd name="connsiteX25" fmla="*/ 2628334 w 3117731"/>
              <a:gd name="connsiteY25" fmla="*/ 25758 h 734376"/>
              <a:gd name="connsiteX26" fmla="*/ 2551061 w 3117731"/>
              <a:gd name="connsiteY26" fmla="*/ 12879 h 734376"/>
              <a:gd name="connsiteX27" fmla="*/ 1314689 w 3117731"/>
              <a:gd name="connsiteY27" fmla="*/ 0 h 734376"/>
              <a:gd name="connsiteX28" fmla="*/ 670745 w 3117731"/>
              <a:gd name="connsiteY28" fmla="*/ 12879 h 734376"/>
              <a:gd name="connsiteX29" fmla="*/ 413168 w 3117731"/>
              <a:gd name="connsiteY29" fmla="*/ 38637 h 734376"/>
              <a:gd name="connsiteX30" fmla="*/ 232864 w 3117731"/>
              <a:gd name="connsiteY30" fmla="*/ 51515 h 734376"/>
              <a:gd name="connsiteX31" fmla="*/ 104075 w 3117731"/>
              <a:gd name="connsiteY31" fmla="*/ 141668 h 734376"/>
              <a:gd name="connsiteX32" fmla="*/ 78317 w 3117731"/>
              <a:gd name="connsiteY32" fmla="*/ 180304 h 734376"/>
              <a:gd name="connsiteX33" fmla="*/ 52559 w 3117731"/>
              <a:gd name="connsiteY33" fmla="*/ 218941 h 734376"/>
              <a:gd name="connsiteX34" fmla="*/ 26802 w 3117731"/>
              <a:gd name="connsiteY34" fmla="*/ 296214 h 734376"/>
              <a:gd name="connsiteX35" fmla="*/ 39681 w 3117731"/>
              <a:gd name="connsiteY35" fmla="*/ 721217 h 734376"/>
              <a:gd name="connsiteX0" fmla="*/ 52559 w 3117731"/>
              <a:gd name="connsiteY0" fmla="*/ 605307 h 734468"/>
              <a:gd name="connsiteX1" fmla="*/ 13923 w 3117731"/>
              <a:gd name="connsiteY1" fmla="*/ 605306 h 734468"/>
              <a:gd name="connsiteX2" fmla="*/ 348773 w 3117731"/>
              <a:gd name="connsiteY2" fmla="*/ 682580 h 734468"/>
              <a:gd name="connsiteX3" fmla="*/ 580593 w 3117731"/>
              <a:gd name="connsiteY3" fmla="*/ 669701 h 734468"/>
              <a:gd name="connsiteX4" fmla="*/ 1250295 w 3117731"/>
              <a:gd name="connsiteY4" fmla="*/ 643944 h 734468"/>
              <a:gd name="connsiteX5" fmla="*/ 1984390 w 3117731"/>
              <a:gd name="connsiteY5" fmla="*/ 669701 h 734468"/>
              <a:gd name="connsiteX6" fmla="*/ 2023027 w 3117731"/>
              <a:gd name="connsiteY6" fmla="*/ 682580 h 734468"/>
              <a:gd name="connsiteX7" fmla="*/ 2087421 w 3117731"/>
              <a:gd name="connsiteY7" fmla="*/ 695459 h 734468"/>
              <a:gd name="connsiteX8" fmla="*/ 2190452 w 3117731"/>
              <a:gd name="connsiteY8" fmla="*/ 682580 h 734468"/>
              <a:gd name="connsiteX9" fmla="*/ 2229089 w 3117731"/>
              <a:gd name="connsiteY9" fmla="*/ 734096 h 734468"/>
              <a:gd name="connsiteX10" fmla="*/ 2332120 w 3117731"/>
              <a:gd name="connsiteY10" fmla="*/ 708338 h 734468"/>
              <a:gd name="connsiteX11" fmla="*/ 2551061 w 3117731"/>
              <a:gd name="connsiteY11" fmla="*/ 734096 h 734468"/>
              <a:gd name="connsiteX12" fmla="*/ 2692728 w 3117731"/>
              <a:gd name="connsiteY12" fmla="*/ 721217 h 734468"/>
              <a:gd name="connsiteX13" fmla="*/ 2950306 w 3117731"/>
              <a:gd name="connsiteY13" fmla="*/ 708338 h 734468"/>
              <a:gd name="connsiteX14" fmla="*/ 3027579 w 3117731"/>
              <a:gd name="connsiteY14" fmla="*/ 656823 h 734468"/>
              <a:gd name="connsiteX15" fmla="*/ 3079095 w 3117731"/>
              <a:gd name="connsiteY15" fmla="*/ 579549 h 734468"/>
              <a:gd name="connsiteX16" fmla="*/ 3091973 w 3117731"/>
              <a:gd name="connsiteY16" fmla="*/ 489397 h 734468"/>
              <a:gd name="connsiteX17" fmla="*/ 3104852 w 3117731"/>
              <a:gd name="connsiteY17" fmla="*/ 450761 h 734468"/>
              <a:gd name="connsiteX18" fmla="*/ 3117731 w 3117731"/>
              <a:gd name="connsiteY18" fmla="*/ 386366 h 734468"/>
              <a:gd name="connsiteX19" fmla="*/ 3104852 w 3117731"/>
              <a:gd name="connsiteY19" fmla="*/ 244699 h 734468"/>
              <a:gd name="connsiteX20" fmla="*/ 3040458 w 3117731"/>
              <a:gd name="connsiteY20" fmla="*/ 193183 h 734468"/>
              <a:gd name="connsiteX21" fmla="*/ 3001821 w 3117731"/>
              <a:gd name="connsiteY21" fmla="*/ 167425 h 734468"/>
              <a:gd name="connsiteX22" fmla="*/ 2873033 w 3117731"/>
              <a:gd name="connsiteY22" fmla="*/ 128789 h 734468"/>
              <a:gd name="connsiteX23" fmla="*/ 2795759 w 3117731"/>
              <a:gd name="connsiteY23" fmla="*/ 90152 h 734468"/>
              <a:gd name="connsiteX24" fmla="*/ 2757123 w 3117731"/>
              <a:gd name="connsiteY24" fmla="*/ 64394 h 734468"/>
              <a:gd name="connsiteX25" fmla="*/ 2628334 w 3117731"/>
              <a:gd name="connsiteY25" fmla="*/ 25758 h 734468"/>
              <a:gd name="connsiteX26" fmla="*/ 2551061 w 3117731"/>
              <a:gd name="connsiteY26" fmla="*/ 12879 h 734468"/>
              <a:gd name="connsiteX27" fmla="*/ 1314689 w 3117731"/>
              <a:gd name="connsiteY27" fmla="*/ 0 h 734468"/>
              <a:gd name="connsiteX28" fmla="*/ 670745 w 3117731"/>
              <a:gd name="connsiteY28" fmla="*/ 12879 h 734468"/>
              <a:gd name="connsiteX29" fmla="*/ 413168 w 3117731"/>
              <a:gd name="connsiteY29" fmla="*/ 38637 h 734468"/>
              <a:gd name="connsiteX30" fmla="*/ 232864 w 3117731"/>
              <a:gd name="connsiteY30" fmla="*/ 51515 h 734468"/>
              <a:gd name="connsiteX31" fmla="*/ 104075 w 3117731"/>
              <a:gd name="connsiteY31" fmla="*/ 141668 h 734468"/>
              <a:gd name="connsiteX32" fmla="*/ 78317 w 3117731"/>
              <a:gd name="connsiteY32" fmla="*/ 180304 h 734468"/>
              <a:gd name="connsiteX33" fmla="*/ 52559 w 3117731"/>
              <a:gd name="connsiteY33" fmla="*/ 218941 h 734468"/>
              <a:gd name="connsiteX34" fmla="*/ 26802 w 3117731"/>
              <a:gd name="connsiteY34" fmla="*/ 296214 h 734468"/>
              <a:gd name="connsiteX35" fmla="*/ 39681 w 3117731"/>
              <a:gd name="connsiteY35" fmla="*/ 721217 h 73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17731" h="734468">
                <a:moveTo>
                  <a:pt x="52559" y="605307"/>
                </a:moveTo>
                <a:cubicBezTo>
                  <a:pt x="63159" y="611667"/>
                  <a:pt x="-35446" y="592427"/>
                  <a:pt x="13923" y="605306"/>
                </a:cubicBezTo>
                <a:cubicBezTo>
                  <a:pt x="63292" y="618185"/>
                  <a:pt x="310137" y="678287"/>
                  <a:pt x="348773" y="682580"/>
                </a:cubicBezTo>
                <a:lnTo>
                  <a:pt x="580593" y="669701"/>
                </a:lnTo>
                <a:cubicBezTo>
                  <a:pt x="1274869" y="644906"/>
                  <a:pt x="853808" y="672265"/>
                  <a:pt x="1250295" y="643944"/>
                </a:cubicBezTo>
                <a:lnTo>
                  <a:pt x="1984390" y="669701"/>
                </a:lnTo>
                <a:cubicBezTo>
                  <a:pt x="1997933" y="670635"/>
                  <a:pt x="2009857" y="679287"/>
                  <a:pt x="2023027" y="682580"/>
                </a:cubicBezTo>
                <a:cubicBezTo>
                  <a:pt x="2044263" y="687889"/>
                  <a:pt x="2059517" y="695459"/>
                  <a:pt x="2087421" y="695459"/>
                </a:cubicBezTo>
                <a:cubicBezTo>
                  <a:pt x="2115325" y="695459"/>
                  <a:pt x="2156868" y="671385"/>
                  <a:pt x="2190452" y="682580"/>
                </a:cubicBezTo>
                <a:cubicBezTo>
                  <a:pt x="2203331" y="686873"/>
                  <a:pt x="2205478" y="729803"/>
                  <a:pt x="2229089" y="734096"/>
                </a:cubicBezTo>
                <a:cubicBezTo>
                  <a:pt x="2252700" y="738389"/>
                  <a:pt x="2310655" y="704045"/>
                  <a:pt x="2332120" y="708338"/>
                </a:cubicBezTo>
                <a:cubicBezTo>
                  <a:pt x="2409393" y="725510"/>
                  <a:pt x="2490960" y="731949"/>
                  <a:pt x="2551061" y="734096"/>
                </a:cubicBezTo>
                <a:cubicBezTo>
                  <a:pt x="2611162" y="736243"/>
                  <a:pt x="2645409" y="724270"/>
                  <a:pt x="2692728" y="721217"/>
                </a:cubicBezTo>
                <a:cubicBezTo>
                  <a:pt x="2778516" y="715682"/>
                  <a:pt x="2864447" y="712631"/>
                  <a:pt x="2950306" y="708338"/>
                </a:cubicBezTo>
                <a:cubicBezTo>
                  <a:pt x="2995435" y="693295"/>
                  <a:pt x="2993814" y="700235"/>
                  <a:pt x="3027579" y="656823"/>
                </a:cubicBezTo>
                <a:cubicBezTo>
                  <a:pt x="3046585" y="632387"/>
                  <a:pt x="3079095" y="579549"/>
                  <a:pt x="3079095" y="579549"/>
                </a:cubicBezTo>
                <a:cubicBezTo>
                  <a:pt x="3083388" y="549498"/>
                  <a:pt x="3086020" y="519163"/>
                  <a:pt x="3091973" y="489397"/>
                </a:cubicBezTo>
                <a:cubicBezTo>
                  <a:pt x="3094635" y="476085"/>
                  <a:pt x="3101559" y="463931"/>
                  <a:pt x="3104852" y="450761"/>
                </a:cubicBezTo>
                <a:cubicBezTo>
                  <a:pt x="3110161" y="429525"/>
                  <a:pt x="3113438" y="407831"/>
                  <a:pt x="3117731" y="386366"/>
                </a:cubicBezTo>
                <a:cubicBezTo>
                  <a:pt x="3113438" y="339144"/>
                  <a:pt x="3114787" y="291064"/>
                  <a:pt x="3104852" y="244699"/>
                </a:cubicBezTo>
                <a:cubicBezTo>
                  <a:pt x="3094431" y="196067"/>
                  <a:pt x="3073724" y="209816"/>
                  <a:pt x="3040458" y="193183"/>
                </a:cubicBezTo>
                <a:cubicBezTo>
                  <a:pt x="3026613" y="186261"/>
                  <a:pt x="3016048" y="173522"/>
                  <a:pt x="3001821" y="167425"/>
                </a:cubicBezTo>
                <a:cubicBezTo>
                  <a:pt x="2951429" y="145828"/>
                  <a:pt x="2924971" y="163415"/>
                  <a:pt x="2873033" y="128789"/>
                </a:cubicBezTo>
                <a:cubicBezTo>
                  <a:pt x="2823100" y="95501"/>
                  <a:pt x="2849080" y="107926"/>
                  <a:pt x="2795759" y="90152"/>
                </a:cubicBezTo>
                <a:cubicBezTo>
                  <a:pt x="2782880" y="81566"/>
                  <a:pt x="2771267" y="70680"/>
                  <a:pt x="2757123" y="64394"/>
                </a:cubicBezTo>
                <a:cubicBezTo>
                  <a:pt x="2730245" y="52448"/>
                  <a:pt x="2662389" y="32569"/>
                  <a:pt x="2628334" y="25758"/>
                </a:cubicBezTo>
                <a:cubicBezTo>
                  <a:pt x="2602728" y="20637"/>
                  <a:pt x="2577169" y="13391"/>
                  <a:pt x="2551061" y="12879"/>
                </a:cubicBezTo>
                <a:lnTo>
                  <a:pt x="1314689" y="0"/>
                </a:lnTo>
                <a:lnTo>
                  <a:pt x="670745" y="12879"/>
                </a:lnTo>
                <a:cubicBezTo>
                  <a:pt x="279072" y="25119"/>
                  <a:pt x="630190" y="16935"/>
                  <a:pt x="413168" y="38637"/>
                </a:cubicBezTo>
                <a:cubicBezTo>
                  <a:pt x="353213" y="44632"/>
                  <a:pt x="292965" y="47222"/>
                  <a:pt x="232864" y="51515"/>
                </a:cubicBezTo>
                <a:cubicBezTo>
                  <a:pt x="125053" y="69483"/>
                  <a:pt x="170076" y="42666"/>
                  <a:pt x="104075" y="141668"/>
                </a:cubicBezTo>
                <a:lnTo>
                  <a:pt x="78317" y="180304"/>
                </a:lnTo>
                <a:lnTo>
                  <a:pt x="52559" y="218941"/>
                </a:lnTo>
                <a:cubicBezTo>
                  <a:pt x="43973" y="244699"/>
                  <a:pt x="28948" y="212501"/>
                  <a:pt x="26802" y="296214"/>
                </a:cubicBezTo>
                <a:cubicBezTo>
                  <a:pt x="24656" y="379927"/>
                  <a:pt x="39681" y="605189"/>
                  <a:pt x="39681" y="721217"/>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Freeform 10"/>
          <p:cNvSpPr/>
          <p:nvPr/>
        </p:nvSpPr>
        <p:spPr>
          <a:xfrm>
            <a:off x="1313645" y="1830316"/>
            <a:ext cx="8512935" cy="585676"/>
          </a:xfrm>
          <a:custGeom>
            <a:avLst/>
            <a:gdLst>
              <a:gd name="connsiteX0" fmla="*/ 90237 w 3091014"/>
              <a:gd name="connsiteY0" fmla="*/ 605307 h 746975"/>
              <a:gd name="connsiteX1" fmla="*/ 206147 w 3091014"/>
              <a:gd name="connsiteY1" fmla="*/ 669701 h 746975"/>
              <a:gd name="connsiteX2" fmla="*/ 322056 w 3091014"/>
              <a:gd name="connsiteY2" fmla="*/ 682580 h 746975"/>
              <a:gd name="connsiteX3" fmla="*/ 553876 w 3091014"/>
              <a:gd name="connsiteY3" fmla="*/ 669701 h 746975"/>
              <a:gd name="connsiteX4" fmla="*/ 1223578 w 3091014"/>
              <a:gd name="connsiteY4" fmla="*/ 643944 h 746975"/>
              <a:gd name="connsiteX5" fmla="*/ 1957673 w 3091014"/>
              <a:gd name="connsiteY5" fmla="*/ 669701 h 746975"/>
              <a:gd name="connsiteX6" fmla="*/ 1996310 w 3091014"/>
              <a:gd name="connsiteY6" fmla="*/ 682580 h 746975"/>
              <a:gd name="connsiteX7" fmla="*/ 2060704 w 3091014"/>
              <a:gd name="connsiteY7" fmla="*/ 695459 h 746975"/>
              <a:gd name="connsiteX8" fmla="*/ 2163735 w 3091014"/>
              <a:gd name="connsiteY8" fmla="*/ 721217 h 746975"/>
              <a:gd name="connsiteX9" fmla="*/ 2202372 w 3091014"/>
              <a:gd name="connsiteY9" fmla="*/ 734096 h 746975"/>
              <a:gd name="connsiteX10" fmla="*/ 2266766 w 3091014"/>
              <a:gd name="connsiteY10" fmla="*/ 746975 h 746975"/>
              <a:gd name="connsiteX11" fmla="*/ 2524344 w 3091014"/>
              <a:gd name="connsiteY11" fmla="*/ 734096 h 746975"/>
              <a:gd name="connsiteX12" fmla="*/ 2666011 w 3091014"/>
              <a:gd name="connsiteY12" fmla="*/ 721217 h 746975"/>
              <a:gd name="connsiteX13" fmla="*/ 2923589 w 3091014"/>
              <a:gd name="connsiteY13" fmla="*/ 708338 h 746975"/>
              <a:gd name="connsiteX14" fmla="*/ 3000862 w 3091014"/>
              <a:gd name="connsiteY14" fmla="*/ 656823 h 746975"/>
              <a:gd name="connsiteX15" fmla="*/ 3052378 w 3091014"/>
              <a:gd name="connsiteY15" fmla="*/ 579549 h 746975"/>
              <a:gd name="connsiteX16" fmla="*/ 3065256 w 3091014"/>
              <a:gd name="connsiteY16" fmla="*/ 489397 h 746975"/>
              <a:gd name="connsiteX17" fmla="*/ 3078135 w 3091014"/>
              <a:gd name="connsiteY17" fmla="*/ 450761 h 746975"/>
              <a:gd name="connsiteX18" fmla="*/ 3091014 w 3091014"/>
              <a:gd name="connsiteY18" fmla="*/ 386366 h 746975"/>
              <a:gd name="connsiteX19" fmla="*/ 3078135 w 3091014"/>
              <a:gd name="connsiteY19" fmla="*/ 244699 h 746975"/>
              <a:gd name="connsiteX20" fmla="*/ 3013741 w 3091014"/>
              <a:gd name="connsiteY20" fmla="*/ 193183 h 746975"/>
              <a:gd name="connsiteX21" fmla="*/ 2975104 w 3091014"/>
              <a:gd name="connsiteY21" fmla="*/ 167425 h 746975"/>
              <a:gd name="connsiteX22" fmla="*/ 2846316 w 3091014"/>
              <a:gd name="connsiteY22" fmla="*/ 128789 h 746975"/>
              <a:gd name="connsiteX23" fmla="*/ 2769042 w 3091014"/>
              <a:gd name="connsiteY23" fmla="*/ 90152 h 746975"/>
              <a:gd name="connsiteX24" fmla="*/ 2730406 w 3091014"/>
              <a:gd name="connsiteY24" fmla="*/ 64394 h 746975"/>
              <a:gd name="connsiteX25" fmla="*/ 2601617 w 3091014"/>
              <a:gd name="connsiteY25" fmla="*/ 25758 h 746975"/>
              <a:gd name="connsiteX26" fmla="*/ 2524344 w 3091014"/>
              <a:gd name="connsiteY26" fmla="*/ 12879 h 746975"/>
              <a:gd name="connsiteX27" fmla="*/ 1287972 w 3091014"/>
              <a:gd name="connsiteY27" fmla="*/ 0 h 746975"/>
              <a:gd name="connsiteX28" fmla="*/ 644028 w 3091014"/>
              <a:gd name="connsiteY28" fmla="*/ 12879 h 746975"/>
              <a:gd name="connsiteX29" fmla="*/ 386451 w 3091014"/>
              <a:gd name="connsiteY29" fmla="*/ 38637 h 746975"/>
              <a:gd name="connsiteX30" fmla="*/ 206147 w 3091014"/>
              <a:gd name="connsiteY30" fmla="*/ 51515 h 746975"/>
              <a:gd name="connsiteX31" fmla="*/ 77358 w 3091014"/>
              <a:gd name="connsiteY31" fmla="*/ 141668 h 746975"/>
              <a:gd name="connsiteX32" fmla="*/ 51600 w 3091014"/>
              <a:gd name="connsiteY32" fmla="*/ 180304 h 746975"/>
              <a:gd name="connsiteX33" fmla="*/ 25842 w 3091014"/>
              <a:gd name="connsiteY33" fmla="*/ 218941 h 746975"/>
              <a:gd name="connsiteX34" fmla="*/ 85 w 3091014"/>
              <a:gd name="connsiteY34" fmla="*/ 296214 h 746975"/>
              <a:gd name="connsiteX35" fmla="*/ 12964 w 3091014"/>
              <a:gd name="connsiteY35" fmla="*/ 566670 h 746975"/>
              <a:gd name="connsiteX0" fmla="*/ 94894 w 3095671"/>
              <a:gd name="connsiteY0" fmla="*/ 605307 h 772732"/>
              <a:gd name="connsiteX1" fmla="*/ 210804 w 3095671"/>
              <a:gd name="connsiteY1" fmla="*/ 669701 h 772732"/>
              <a:gd name="connsiteX2" fmla="*/ 326713 w 3095671"/>
              <a:gd name="connsiteY2" fmla="*/ 682580 h 772732"/>
              <a:gd name="connsiteX3" fmla="*/ 558533 w 3095671"/>
              <a:gd name="connsiteY3" fmla="*/ 669701 h 772732"/>
              <a:gd name="connsiteX4" fmla="*/ 1228235 w 3095671"/>
              <a:gd name="connsiteY4" fmla="*/ 643944 h 772732"/>
              <a:gd name="connsiteX5" fmla="*/ 1962330 w 3095671"/>
              <a:gd name="connsiteY5" fmla="*/ 669701 h 772732"/>
              <a:gd name="connsiteX6" fmla="*/ 2000967 w 3095671"/>
              <a:gd name="connsiteY6" fmla="*/ 682580 h 772732"/>
              <a:gd name="connsiteX7" fmla="*/ 2065361 w 3095671"/>
              <a:gd name="connsiteY7" fmla="*/ 695459 h 772732"/>
              <a:gd name="connsiteX8" fmla="*/ 2168392 w 3095671"/>
              <a:gd name="connsiteY8" fmla="*/ 721217 h 772732"/>
              <a:gd name="connsiteX9" fmla="*/ 2207029 w 3095671"/>
              <a:gd name="connsiteY9" fmla="*/ 734096 h 772732"/>
              <a:gd name="connsiteX10" fmla="*/ 2271423 w 3095671"/>
              <a:gd name="connsiteY10" fmla="*/ 746975 h 772732"/>
              <a:gd name="connsiteX11" fmla="*/ 2529001 w 3095671"/>
              <a:gd name="connsiteY11" fmla="*/ 734096 h 772732"/>
              <a:gd name="connsiteX12" fmla="*/ 2670668 w 3095671"/>
              <a:gd name="connsiteY12" fmla="*/ 721217 h 772732"/>
              <a:gd name="connsiteX13" fmla="*/ 2928246 w 3095671"/>
              <a:gd name="connsiteY13" fmla="*/ 708338 h 772732"/>
              <a:gd name="connsiteX14" fmla="*/ 3005519 w 3095671"/>
              <a:gd name="connsiteY14" fmla="*/ 656823 h 772732"/>
              <a:gd name="connsiteX15" fmla="*/ 3057035 w 3095671"/>
              <a:gd name="connsiteY15" fmla="*/ 579549 h 772732"/>
              <a:gd name="connsiteX16" fmla="*/ 3069913 w 3095671"/>
              <a:gd name="connsiteY16" fmla="*/ 489397 h 772732"/>
              <a:gd name="connsiteX17" fmla="*/ 3082792 w 3095671"/>
              <a:gd name="connsiteY17" fmla="*/ 450761 h 772732"/>
              <a:gd name="connsiteX18" fmla="*/ 3095671 w 3095671"/>
              <a:gd name="connsiteY18" fmla="*/ 386366 h 772732"/>
              <a:gd name="connsiteX19" fmla="*/ 3082792 w 3095671"/>
              <a:gd name="connsiteY19" fmla="*/ 244699 h 772732"/>
              <a:gd name="connsiteX20" fmla="*/ 3018398 w 3095671"/>
              <a:gd name="connsiteY20" fmla="*/ 193183 h 772732"/>
              <a:gd name="connsiteX21" fmla="*/ 2979761 w 3095671"/>
              <a:gd name="connsiteY21" fmla="*/ 167425 h 772732"/>
              <a:gd name="connsiteX22" fmla="*/ 2850973 w 3095671"/>
              <a:gd name="connsiteY22" fmla="*/ 128789 h 772732"/>
              <a:gd name="connsiteX23" fmla="*/ 2773699 w 3095671"/>
              <a:gd name="connsiteY23" fmla="*/ 90152 h 772732"/>
              <a:gd name="connsiteX24" fmla="*/ 2735063 w 3095671"/>
              <a:gd name="connsiteY24" fmla="*/ 64394 h 772732"/>
              <a:gd name="connsiteX25" fmla="*/ 2606274 w 3095671"/>
              <a:gd name="connsiteY25" fmla="*/ 25758 h 772732"/>
              <a:gd name="connsiteX26" fmla="*/ 2529001 w 3095671"/>
              <a:gd name="connsiteY26" fmla="*/ 12879 h 772732"/>
              <a:gd name="connsiteX27" fmla="*/ 1292629 w 3095671"/>
              <a:gd name="connsiteY27" fmla="*/ 0 h 772732"/>
              <a:gd name="connsiteX28" fmla="*/ 648685 w 3095671"/>
              <a:gd name="connsiteY28" fmla="*/ 12879 h 772732"/>
              <a:gd name="connsiteX29" fmla="*/ 391108 w 3095671"/>
              <a:gd name="connsiteY29" fmla="*/ 38637 h 772732"/>
              <a:gd name="connsiteX30" fmla="*/ 210804 w 3095671"/>
              <a:gd name="connsiteY30" fmla="*/ 51515 h 772732"/>
              <a:gd name="connsiteX31" fmla="*/ 82015 w 3095671"/>
              <a:gd name="connsiteY31" fmla="*/ 141668 h 772732"/>
              <a:gd name="connsiteX32" fmla="*/ 56257 w 3095671"/>
              <a:gd name="connsiteY32" fmla="*/ 180304 h 772732"/>
              <a:gd name="connsiteX33" fmla="*/ 30499 w 3095671"/>
              <a:gd name="connsiteY33" fmla="*/ 218941 h 772732"/>
              <a:gd name="connsiteX34" fmla="*/ 4742 w 3095671"/>
              <a:gd name="connsiteY34" fmla="*/ 296214 h 772732"/>
              <a:gd name="connsiteX35" fmla="*/ 133531 w 3095671"/>
              <a:gd name="connsiteY35" fmla="*/ 772732 h 772732"/>
              <a:gd name="connsiteX0" fmla="*/ 30499 w 3095671"/>
              <a:gd name="connsiteY0" fmla="*/ 605307 h 772732"/>
              <a:gd name="connsiteX1" fmla="*/ 210804 w 3095671"/>
              <a:gd name="connsiteY1" fmla="*/ 669701 h 772732"/>
              <a:gd name="connsiteX2" fmla="*/ 326713 w 3095671"/>
              <a:gd name="connsiteY2" fmla="*/ 682580 h 772732"/>
              <a:gd name="connsiteX3" fmla="*/ 558533 w 3095671"/>
              <a:gd name="connsiteY3" fmla="*/ 669701 h 772732"/>
              <a:gd name="connsiteX4" fmla="*/ 1228235 w 3095671"/>
              <a:gd name="connsiteY4" fmla="*/ 643944 h 772732"/>
              <a:gd name="connsiteX5" fmla="*/ 1962330 w 3095671"/>
              <a:gd name="connsiteY5" fmla="*/ 669701 h 772732"/>
              <a:gd name="connsiteX6" fmla="*/ 2000967 w 3095671"/>
              <a:gd name="connsiteY6" fmla="*/ 682580 h 772732"/>
              <a:gd name="connsiteX7" fmla="*/ 2065361 w 3095671"/>
              <a:gd name="connsiteY7" fmla="*/ 695459 h 772732"/>
              <a:gd name="connsiteX8" fmla="*/ 2168392 w 3095671"/>
              <a:gd name="connsiteY8" fmla="*/ 721217 h 772732"/>
              <a:gd name="connsiteX9" fmla="*/ 2207029 w 3095671"/>
              <a:gd name="connsiteY9" fmla="*/ 734096 h 772732"/>
              <a:gd name="connsiteX10" fmla="*/ 2271423 w 3095671"/>
              <a:gd name="connsiteY10" fmla="*/ 746975 h 772732"/>
              <a:gd name="connsiteX11" fmla="*/ 2529001 w 3095671"/>
              <a:gd name="connsiteY11" fmla="*/ 734096 h 772732"/>
              <a:gd name="connsiteX12" fmla="*/ 2670668 w 3095671"/>
              <a:gd name="connsiteY12" fmla="*/ 721217 h 772732"/>
              <a:gd name="connsiteX13" fmla="*/ 2928246 w 3095671"/>
              <a:gd name="connsiteY13" fmla="*/ 708338 h 772732"/>
              <a:gd name="connsiteX14" fmla="*/ 3005519 w 3095671"/>
              <a:gd name="connsiteY14" fmla="*/ 656823 h 772732"/>
              <a:gd name="connsiteX15" fmla="*/ 3057035 w 3095671"/>
              <a:gd name="connsiteY15" fmla="*/ 579549 h 772732"/>
              <a:gd name="connsiteX16" fmla="*/ 3069913 w 3095671"/>
              <a:gd name="connsiteY16" fmla="*/ 489397 h 772732"/>
              <a:gd name="connsiteX17" fmla="*/ 3082792 w 3095671"/>
              <a:gd name="connsiteY17" fmla="*/ 450761 h 772732"/>
              <a:gd name="connsiteX18" fmla="*/ 3095671 w 3095671"/>
              <a:gd name="connsiteY18" fmla="*/ 386366 h 772732"/>
              <a:gd name="connsiteX19" fmla="*/ 3082792 w 3095671"/>
              <a:gd name="connsiteY19" fmla="*/ 244699 h 772732"/>
              <a:gd name="connsiteX20" fmla="*/ 3018398 w 3095671"/>
              <a:gd name="connsiteY20" fmla="*/ 193183 h 772732"/>
              <a:gd name="connsiteX21" fmla="*/ 2979761 w 3095671"/>
              <a:gd name="connsiteY21" fmla="*/ 167425 h 772732"/>
              <a:gd name="connsiteX22" fmla="*/ 2850973 w 3095671"/>
              <a:gd name="connsiteY22" fmla="*/ 128789 h 772732"/>
              <a:gd name="connsiteX23" fmla="*/ 2773699 w 3095671"/>
              <a:gd name="connsiteY23" fmla="*/ 90152 h 772732"/>
              <a:gd name="connsiteX24" fmla="*/ 2735063 w 3095671"/>
              <a:gd name="connsiteY24" fmla="*/ 64394 h 772732"/>
              <a:gd name="connsiteX25" fmla="*/ 2606274 w 3095671"/>
              <a:gd name="connsiteY25" fmla="*/ 25758 h 772732"/>
              <a:gd name="connsiteX26" fmla="*/ 2529001 w 3095671"/>
              <a:gd name="connsiteY26" fmla="*/ 12879 h 772732"/>
              <a:gd name="connsiteX27" fmla="*/ 1292629 w 3095671"/>
              <a:gd name="connsiteY27" fmla="*/ 0 h 772732"/>
              <a:gd name="connsiteX28" fmla="*/ 648685 w 3095671"/>
              <a:gd name="connsiteY28" fmla="*/ 12879 h 772732"/>
              <a:gd name="connsiteX29" fmla="*/ 391108 w 3095671"/>
              <a:gd name="connsiteY29" fmla="*/ 38637 h 772732"/>
              <a:gd name="connsiteX30" fmla="*/ 210804 w 3095671"/>
              <a:gd name="connsiteY30" fmla="*/ 51515 h 772732"/>
              <a:gd name="connsiteX31" fmla="*/ 82015 w 3095671"/>
              <a:gd name="connsiteY31" fmla="*/ 141668 h 772732"/>
              <a:gd name="connsiteX32" fmla="*/ 56257 w 3095671"/>
              <a:gd name="connsiteY32" fmla="*/ 180304 h 772732"/>
              <a:gd name="connsiteX33" fmla="*/ 30499 w 3095671"/>
              <a:gd name="connsiteY33" fmla="*/ 218941 h 772732"/>
              <a:gd name="connsiteX34" fmla="*/ 4742 w 3095671"/>
              <a:gd name="connsiteY34" fmla="*/ 296214 h 772732"/>
              <a:gd name="connsiteX35" fmla="*/ 133531 w 3095671"/>
              <a:gd name="connsiteY35" fmla="*/ 772732 h 772732"/>
              <a:gd name="connsiteX0" fmla="*/ 30499 w 3095671"/>
              <a:gd name="connsiteY0" fmla="*/ 605307 h 746975"/>
              <a:gd name="connsiteX1" fmla="*/ 210804 w 3095671"/>
              <a:gd name="connsiteY1" fmla="*/ 669701 h 746975"/>
              <a:gd name="connsiteX2" fmla="*/ 326713 w 3095671"/>
              <a:gd name="connsiteY2" fmla="*/ 682580 h 746975"/>
              <a:gd name="connsiteX3" fmla="*/ 558533 w 3095671"/>
              <a:gd name="connsiteY3" fmla="*/ 669701 h 746975"/>
              <a:gd name="connsiteX4" fmla="*/ 1228235 w 3095671"/>
              <a:gd name="connsiteY4" fmla="*/ 643944 h 746975"/>
              <a:gd name="connsiteX5" fmla="*/ 1962330 w 3095671"/>
              <a:gd name="connsiteY5" fmla="*/ 669701 h 746975"/>
              <a:gd name="connsiteX6" fmla="*/ 2000967 w 3095671"/>
              <a:gd name="connsiteY6" fmla="*/ 682580 h 746975"/>
              <a:gd name="connsiteX7" fmla="*/ 2065361 w 3095671"/>
              <a:gd name="connsiteY7" fmla="*/ 695459 h 746975"/>
              <a:gd name="connsiteX8" fmla="*/ 2168392 w 3095671"/>
              <a:gd name="connsiteY8" fmla="*/ 721217 h 746975"/>
              <a:gd name="connsiteX9" fmla="*/ 2207029 w 3095671"/>
              <a:gd name="connsiteY9" fmla="*/ 734096 h 746975"/>
              <a:gd name="connsiteX10" fmla="*/ 2271423 w 3095671"/>
              <a:gd name="connsiteY10" fmla="*/ 746975 h 746975"/>
              <a:gd name="connsiteX11" fmla="*/ 2529001 w 3095671"/>
              <a:gd name="connsiteY11" fmla="*/ 734096 h 746975"/>
              <a:gd name="connsiteX12" fmla="*/ 2670668 w 3095671"/>
              <a:gd name="connsiteY12" fmla="*/ 721217 h 746975"/>
              <a:gd name="connsiteX13" fmla="*/ 2928246 w 3095671"/>
              <a:gd name="connsiteY13" fmla="*/ 708338 h 746975"/>
              <a:gd name="connsiteX14" fmla="*/ 3005519 w 3095671"/>
              <a:gd name="connsiteY14" fmla="*/ 656823 h 746975"/>
              <a:gd name="connsiteX15" fmla="*/ 3057035 w 3095671"/>
              <a:gd name="connsiteY15" fmla="*/ 579549 h 746975"/>
              <a:gd name="connsiteX16" fmla="*/ 3069913 w 3095671"/>
              <a:gd name="connsiteY16" fmla="*/ 489397 h 746975"/>
              <a:gd name="connsiteX17" fmla="*/ 3082792 w 3095671"/>
              <a:gd name="connsiteY17" fmla="*/ 450761 h 746975"/>
              <a:gd name="connsiteX18" fmla="*/ 3095671 w 3095671"/>
              <a:gd name="connsiteY18" fmla="*/ 386366 h 746975"/>
              <a:gd name="connsiteX19" fmla="*/ 3082792 w 3095671"/>
              <a:gd name="connsiteY19" fmla="*/ 244699 h 746975"/>
              <a:gd name="connsiteX20" fmla="*/ 3018398 w 3095671"/>
              <a:gd name="connsiteY20" fmla="*/ 193183 h 746975"/>
              <a:gd name="connsiteX21" fmla="*/ 2979761 w 3095671"/>
              <a:gd name="connsiteY21" fmla="*/ 167425 h 746975"/>
              <a:gd name="connsiteX22" fmla="*/ 2850973 w 3095671"/>
              <a:gd name="connsiteY22" fmla="*/ 128789 h 746975"/>
              <a:gd name="connsiteX23" fmla="*/ 2773699 w 3095671"/>
              <a:gd name="connsiteY23" fmla="*/ 90152 h 746975"/>
              <a:gd name="connsiteX24" fmla="*/ 2735063 w 3095671"/>
              <a:gd name="connsiteY24" fmla="*/ 64394 h 746975"/>
              <a:gd name="connsiteX25" fmla="*/ 2606274 w 3095671"/>
              <a:gd name="connsiteY25" fmla="*/ 25758 h 746975"/>
              <a:gd name="connsiteX26" fmla="*/ 2529001 w 3095671"/>
              <a:gd name="connsiteY26" fmla="*/ 12879 h 746975"/>
              <a:gd name="connsiteX27" fmla="*/ 1292629 w 3095671"/>
              <a:gd name="connsiteY27" fmla="*/ 0 h 746975"/>
              <a:gd name="connsiteX28" fmla="*/ 648685 w 3095671"/>
              <a:gd name="connsiteY28" fmla="*/ 12879 h 746975"/>
              <a:gd name="connsiteX29" fmla="*/ 391108 w 3095671"/>
              <a:gd name="connsiteY29" fmla="*/ 38637 h 746975"/>
              <a:gd name="connsiteX30" fmla="*/ 210804 w 3095671"/>
              <a:gd name="connsiteY30" fmla="*/ 51515 h 746975"/>
              <a:gd name="connsiteX31" fmla="*/ 82015 w 3095671"/>
              <a:gd name="connsiteY31" fmla="*/ 141668 h 746975"/>
              <a:gd name="connsiteX32" fmla="*/ 56257 w 3095671"/>
              <a:gd name="connsiteY32" fmla="*/ 180304 h 746975"/>
              <a:gd name="connsiteX33" fmla="*/ 30499 w 3095671"/>
              <a:gd name="connsiteY33" fmla="*/ 218941 h 746975"/>
              <a:gd name="connsiteX34" fmla="*/ 4742 w 3095671"/>
              <a:gd name="connsiteY34" fmla="*/ 296214 h 746975"/>
              <a:gd name="connsiteX35" fmla="*/ 133531 w 3095671"/>
              <a:gd name="connsiteY35" fmla="*/ 746975 h 746975"/>
              <a:gd name="connsiteX0" fmla="*/ 52559 w 3117731"/>
              <a:gd name="connsiteY0" fmla="*/ 605307 h 746975"/>
              <a:gd name="connsiteX1" fmla="*/ 13923 w 3117731"/>
              <a:gd name="connsiteY1" fmla="*/ 605306 h 746975"/>
              <a:gd name="connsiteX2" fmla="*/ 348773 w 3117731"/>
              <a:gd name="connsiteY2" fmla="*/ 682580 h 746975"/>
              <a:gd name="connsiteX3" fmla="*/ 580593 w 3117731"/>
              <a:gd name="connsiteY3" fmla="*/ 669701 h 746975"/>
              <a:gd name="connsiteX4" fmla="*/ 1250295 w 3117731"/>
              <a:gd name="connsiteY4" fmla="*/ 643944 h 746975"/>
              <a:gd name="connsiteX5" fmla="*/ 1984390 w 3117731"/>
              <a:gd name="connsiteY5" fmla="*/ 669701 h 746975"/>
              <a:gd name="connsiteX6" fmla="*/ 2023027 w 3117731"/>
              <a:gd name="connsiteY6" fmla="*/ 682580 h 746975"/>
              <a:gd name="connsiteX7" fmla="*/ 2087421 w 3117731"/>
              <a:gd name="connsiteY7" fmla="*/ 695459 h 746975"/>
              <a:gd name="connsiteX8" fmla="*/ 2190452 w 3117731"/>
              <a:gd name="connsiteY8" fmla="*/ 721217 h 746975"/>
              <a:gd name="connsiteX9" fmla="*/ 2229089 w 3117731"/>
              <a:gd name="connsiteY9" fmla="*/ 734096 h 746975"/>
              <a:gd name="connsiteX10" fmla="*/ 2293483 w 3117731"/>
              <a:gd name="connsiteY10" fmla="*/ 746975 h 746975"/>
              <a:gd name="connsiteX11" fmla="*/ 2551061 w 3117731"/>
              <a:gd name="connsiteY11" fmla="*/ 734096 h 746975"/>
              <a:gd name="connsiteX12" fmla="*/ 2692728 w 3117731"/>
              <a:gd name="connsiteY12" fmla="*/ 721217 h 746975"/>
              <a:gd name="connsiteX13" fmla="*/ 2950306 w 3117731"/>
              <a:gd name="connsiteY13" fmla="*/ 708338 h 746975"/>
              <a:gd name="connsiteX14" fmla="*/ 3027579 w 3117731"/>
              <a:gd name="connsiteY14" fmla="*/ 656823 h 746975"/>
              <a:gd name="connsiteX15" fmla="*/ 3079095 w 3117731"/>
              <a:gd name="connsiteY15" fmla="*/ 579549 h 746975"/>
              <a:gd name="connsiteX16" fmla="*/ 3091973 w 3117731"/>
              <a:gd name="connsiteY16" fmla="*/ 489397 h 746975"/>
              <a:gd name="connsiteX17" fmla="*/ 3104852 w 3117731"/>
              <a:gd name="connsiteY17" fmla="*/ 450761 h 746975"/>
              <a:gd name="connsiteX18" fmla="*/ 3117731 w 3117731"/>
              <a:gd name="connsiteY18" fmla="*/ 386366 h 746975"/>
              <a:gd name="connsiteX19" fmla="*/ 3104852 w 3117731"/>
              <a:gd name="connsiteY19" fmla="*/ 244699 h 746975"/>
              <a:gd name="connsiteX20" fmla="*/ 3040458 w 3117731"/>
              <a:gd name="connsiteY20" fmla="*/ 193183 h 746975"/>
              <a:gd name="connsiteX21" fmla="*/ 3001821 w 3117731"/>
              <a:gd name="connsiteY21" fmla="*/ 167425 h 746975"/>
              <a:gd name="connsiteX22" fmla="*/ 2873033 w 3117731"/>
              <a:gd name="connsiteY22" fmla="*/ 128789 h 746975"/>
              <a:gd name="connsiteX23" fmla="*/ 2795759 w 3117731"/>
              <a:gd name="connsiteY23" fmla="*/ 90152 h 746975"/>
              <a:gd name="connsiteX24" fmla="*/ 2757123 w 3117731"/>
              <a:gd name="connsiteY24" fmla="*/ 64394 h 746975"/>
              <a:gd name="connsiteX25" fmla="*/ 2628334 w 3117731"/>
              <a:gd name="connsiteY25" fmla="*/ 25758 h 746975"/>
              <a:gd name="connsiteX26" fmla="*/ 2551061 w 3117731"/>
              <a:gd name="connsiteY26" fmla="*/ 12879 h 746975"/>
              <a:gd name="connsiteX27" fmla="*/ 1314689 w 3117731"/>
              <a:gd name="connsiteY27" fmla="*/ 0 h 746975"/>
              <a:gd name="connsiteX28" fmla="*/ 670745 w 3117731"/>
              <a:gd name="connsiteY28" fmla="*/ 12879 h 746975"/>
              <a:gd name="connsiteX29" fmla="*/ 413168 w 3117731"/>
              <a:gd name="connsiteY29" fmla="*/ 38637 h 746975"/>
              <a:gd name="connsiteX30" fmla="*/ 232864 w 3117731"/>
              <a:gd name="connsiteY30" fmla="*/ 51515 h 746975"/>
              <a:gd name="connsiteX31" fmla="*/ 104075 w 3117731"/>
              <a:gd name="connsiteY31" fmla="*/ 141668 h 746975"/>
              <a:gd name="connsiteX32" fmla="*/ 78317 w 3117731"/>
              <a:gd name="connsiteY32" fmla="*/ 180304 h 746975"/>
              <a:gd name="connsiteX33" fmla="*/ 52559 w 3117731"/>
              <a:gd name="connsiteY33" fmla="*/ 218941 h 746975"/>
              <a:gd name="connsiteX34" fmla="*/ 26802 w 3117731"/>
              <a:gd name="connsiteY34" fmla="*/ 296214 h 746975"/>
              <a:gd name="connsiteX35" fmla="*/ 155591 w 3117731"/>
              <a:gd name="connsiteY35" fmla="*/ 746975 h 746975"/>
              <a:gd name="connsiteX0" fmla="*/ 52559 w 3117731"/>
              <a:gd name="connsiteY0" fmla="*/ 605307 h 746975"/>
              <a:gd name="connsiteX1" fmla="*/ 13923 w 3117731"/>
              <a:gd name="connsiteY1" fmla="*/ 605306 h 746975"/>
              <a:gd name="connsiteX2" fmla="*/ 348773 w 3117731"/>
              <a:gd name="connsiteY2" fmla="*/ 682580 h 746975"/>
              <a:gd name="connsiteX3" fmla="*/ 580593 w 3117731"/>
              <a:gd name="connsiteY3" fmla="*/ 669701 h 746975"/>
              <a:gd name="connsiteX4" fmla="*/ 1250295 w 3117731"/>
              <a:gd name="connsiteY4" fmla="*/ 643944 h 746975"/>
              <a:gd name="connsiteX5" fmla="*/ 1984390 w 3117731"/>
              <a:gd name="connsiteY5" fmla="*/ 669701 h 746975"/>
              <a:gd name="connsiteX6" fmla="*/ 2023027 w 3117731"/>
              <a:gd name="connsiteY6" fmla="*/ 682580 h 746975"/>
              <a:gd name="connsiteX7" fmla="*/ 2087421 w 3117731"/>
              <a:gd name="connsiteY7" fmla="*/ 695459 h 746975"/>
              <a:gd name="connsiteX8" fmla="*/ 2190452 w 3117731"/>
              <a:gd name="connsiteY8" fmla="*/ 721217 h 746975"/>
              <a:gd name="connsiteX9" fmla="*/ 2229089 w 3117731"/>
              <a:gd name="connsiteY9" fmla="*/ 734096 h 746975"/>
              <a:gd name="connsiteX10" fmla="*/ 2293483 w 3117731"/>
              <a:gd name="connsiteY10" fmla="*/ 746975 h 746975"/>
              <a:gd name="connsiteX11" fmla="*/ 2551061 w 3117731"/>
              <a:gd name="connsiteY11" fmla="*/ 734096 h 746975"/>
              <a:gd name="connsiteX12" fmla="*/ 2692728 w 3117731"/>
              <a:gd name="connsiteY12" fmla="*/ 721217 h 746975"/>
              <a:gd name="connsiteX13" fmla="*/ 2950306 w 3117731"/>
              <a:gd name="connsiteY13" fmla="*/ 708338 h 746975"/>
              <a:gd name="connsiteX14" fmla="*/ 3027579 w 3117731"/>
              <a:gd name="connsiteY14" fmla="*/ 656823 h 746975"/>
              <a:gd name="connsiteX15" fmla="*/ 3079095 w 3117731"/>
              <a:gd name="connsiteY15" fmla="*/ 579549 h 746975"/>
              <a:gd name="connsiteX16" fmla="*/ 3091973 w 3117731"/>
              <a:gd name="connsiteY16" fmla="*/ 489397 h 746975"/>
              <a:gd name="connsiteX17" fmla="*/ 3104852 w 3117731"/>
              <a:gd name="connsiteY17" fmla="*/ 450761 h 746975"/>
              <a:gd name="connsiteX18" fmla="*/ 3117731 w 3117731"/>
              <a:gd name="connsiteY18" fmla="*/ 386366 h 746975"/>
              <a:gd name="connsiteX19" fmla="*/ 3104852 w 3117731"/>
              <a:gd name="connsiteY19" fmla="*/ 244699 h 746975"/>
              <a:gd name="connsiteX20" fmla="*/ 3040458 w 3117731"/>
              <a:gd name="connsiteY20" fmla="*/ 193183 h 746975"/>
              <a:gd name="connsiteX21" fmla="*/ 3001821 w 3117731"/>
              <a:gd name="connsiteY21" fmla="*/ 167425 h 746975"/>
              <a:gd name="connsiteX22" fmla="*/ 2873033 w 3117731"/>
              <a:gd name="connsiteY22" fmla="*/ 128789 h 746975"/>
              <a:gd name="connsiteX23" fmla="*/ 2795759 w 3117731"/>
              <a:gd name="connsiteY23" fmla="*/ 90152 h 746975"/>
              <a:gd name="connsiteX24" fmla="*/ 2757123 w 3117731"/>
              <a:gd name="connsiteY24" fmla="*/ 64394 h 746975"/>
              <a:gd name="connsiteX25" fmla="*/ 2628334 w 3117731"/>
              <a:gd name="connsiteY25" fmla="*/ 25758 h 746975"/>
              <a:gd name="connsiteX26" fmla="*/ 2551061 w 3117731"/>
              <a:gd name="connsiteY26" fmla="*/ 12879 h 746975"/>
              <a:gd name="connsiteX27" fmla="*/ 1314689 w 3117731"/>
              <a:gd name="connsiteY27" fmla="*/ 0 h 746975"/>
              <a:gd name="connsiteX28" fmla="*/ 670745 w 3117731"/>
              <a:gd name="connsiteY28" fmla="*/ 12879 h 746975"/>
              <a:gd name="connsiteX29" fmla="*/ 413168 w 3117731"/>
              <a:gd name="connsiteY29" fmla="*/ 38637 h 746975"/>
              <a:gd name="connsiteX30" fmla="*/ 232864 w 3117731"/>
              <a:gd name="connsiteY30" fmla="*/ 51515 h 746975"/>
              <a:gd name="connsiteX31" fmla="*/ 104075 w 3117731"/>
              <a:gd name="connsiteY31" fmla="*/ 141668 h 746975"/>
              <a:gd name="connsiteX32" fmla="*/ 78317 w 3117731"/>
              <a:gd name="connsiteY32" fmla="*/ 180304 h 746975"/>
              <a:gd name="connsiteX33" fmla="*/ 52559 w 3117731"/>
              <a:gd name="connsiteY33" fmla="*/ 218941 h 746975"/>
              <a:gd name="connsiteX34" fmla="*/ 26802 w 3117731"/>
              <a:gd name="connsiteY34" fmla="*/ 296214 h 746975"/>
              <a:gd name="connsiteX35" fmla="*/ 39681 w 3117731"/>
              <a:gd name="connsiteY35" fmla="*/ 721217 h 746975"/>
              <a:gd name="connsiteX0" fmla="*/ 52559 w 3117731"/>
              <a:gd name="connsiteY0" fmla="*/ 605307 h 735677"/>
              <a:gd name="connsiteX1" fmla="*/ 13923 w 3117731"/>
              <a:gd name="connsiteY1" fmla="*/ 605306 h 735677"/>
              <a:gd name="connsiteX2" fmla="*/ 348773 w 3117731"/>
              <a:gd name="connsiteY2" fmla="*/ 682580 h 735677"/>
              <a:gd name="connsiteX3" fmla="*/ 580593 w 3117731"/>
              <a:gd name="connsiteY3" fmla="*/ 669701 h 735677"/>
              <a:gd name="connsiteX4" fmla="*/ 1250295 w 3117731"/>
              <a:gd name="connsiteY4" fmla="*/ 643944 h 735677"/>
              <a:gd name="connsiteX5" fmla="*/ 1984390 w 3117731"/>
              <a:gd name="connsiteY5" fmla="*/ 669701 h 735677"/>
              <a:gd name="connsiteX6" fmla="*/ 2023027 w 3117731"/>
              <a:gd name="connsiteY6" fmla="*/ 682580 h 735677"/>
              <a:gd name="connsiteX7" fmla="*/ 2087421 w 3117731"/>
              <a:gd name="connsiteY7" fmla="*/ 695459 h 735677"/>
              <a:gd name="connsiteX8" fmla="*/ 2190452 w 3117731"/>
              <a:gd name="connsiteY8" fmla="*/ 721217 h 735677"/>
              <a:gd name="connsiteX9" fmla="*/ 2229089 w 3117731"/>
              <a:gd name="connsiteY9" fmla="*/ 734096 h 735677"/>
              <a:gd name="connsiteX10" fmla="*/ 2319241 w 3117731"/>
              <a:gd name="connsiteY10" fmla="*/ 682580 h 735677"/>
              <a:gd name="connsiteX11" fmla="*/ 2551061 w 3117731"/>
              <a:gd name="connsiteY11" fmla="*/ 734096 h 735677"/>
              <a:gd name="connsiteX12" fmla="*/ 2692728 w 3117731"/>
              <a:gd name="connsiteY12" fmla="*/ 721217 h 735677"/>
              <a:gd name="connsiteX13" fmla="*/ 2950306 w 3117731"/>
              <a:gd name="connsiteY13" fmla="*/ 708338 h 735677"/>
              <a:gd name="connsiteX14" fmla="*/ 3027579 w 3117731"/>
              <a:gd name="connsiteY14" fmla="*/ 656823 h 735677"/>
              <a:gd name="connsiteX15" fmla="*/ 3079095 w 3117731"/>
              <a:gd name="connsiteY15" fmla="*/ 579549 h 735677"/>
              <a:gd name="connsiteX16" fmla="*/ 3091973 w 3117731"/>
              <a:gd name="connsiteY16" fmla="*/ 489397 h 735677"/>
              <a:gd name="connsiteX17" fmla="*/ 3104852 w 3117731"/>
              <a:gd name="connsiteY17" fmla="*/ 450761 h 735677"/>
              <a:gd name="connsiteX18" fmla="*/ 3117731 w 3117731"/>
              <a:gd name="connsiteY18" fmla="*/ 386366 h 735677"/>
              <a:gd name="connsiteX19" fmla="*/ 3104852 w 3117731"/>
              <a:gd name="connsiteY19" fmla="*/ 244699 h 735677"/>
              <a:gd name="connsiteX20" fmla="*/ 3040458 w 3117731"/>
              <a:gd name="connsiteY20" fmla="*/ 193183 h 735677"/>
              <a:gd name="connsiteX21" fmla="*/ 3001821 w 3117731"/>
              <a:gd name="connsiteY21" fmla="*/ 167425 h 735677"/>
              <a:gd name="connsiteX22" fmla="*/ 2873033 w 3117731"/>
              <a:gd name="connsiteY22" fmla="*/ 128789 h 735677"/>
              <a:gd name="connsiteX23" fmla="*/ 2795759 w 3117731"/>
              <a:gd name="connsiteY23" fmla="*/ 90152 h 735677"/>
              <a:gd name="connsiteX24" fmla="*/ 2757123 w 3117731"/>
              <a:gd name="connsiteY24" fmla="*/ 64394 h 735677"/>
              <a:gd name="connsiteX25" fmla="*/ 2628334 w 3117731"/>
              <a:gd name="connsiteY25" fmla="*/ 25758 h 735677"/>
              <a:gd name="connsiteX26" fmla="*/ 2551061 w 3117731"/>
              <a:gd name="connsiteY26" fmla="*/ 12879 h 735677"/>
              <a:gd name="connsiteX27" fmla="*/ 1314689 w 3117731"/>
              <a:gd name="connsiteY27" fmla="*/ 0 h 735677"/>
              <a:gd name="connsiteX28" fmla="*/ 670745 w 3117731"/>
              <a:gd name="connsiteY28" fmla="*/ 12879 h 735677"/>
              <a:gd name="connsiteX29" fmla="*/ 413168 w 3117731"/>
              <a:gd name="connsiteY29" fmla="*/ 38637 h 735677"/>
              <a:gd name="connsiteX30" fmla="*/ 232864 w 3117731"/>
              <a:gd name="connsiteY30" fmla="*/ 51515 h 735677"/>
              <a:gd name="connsiteX31" fmla="*/ 104075 w 3117731"/>
              <a:gd name="connsiteY31" fmla="*/ 141668 h 735677"/>
              <a:gd name="connsiteX32" fmla="*/ 78317 w 3117731"/>
              <a:gd name="connsiteY32" fmla="*/ 180304 h 735677"/>
              <a:gd name="connsiteX33" fmla="*/ 52559 w 3117731"/>
              <a:gd name="connsiteY33" fmla="*/ 218941 h 735677"/>
              <a:gd name="connsiteX34" fmla="*/ 26802 w 3117731"/>
              <a:gd name="connsiteY34" fmla="*/ 296214 h 735677"/>
              <a:gd name="connsiteX35" fmla="*/ 39681 w 3117731"/>
              <a:gd name="connsiteY35" fmla="*/ 721217 h 735677"/>
              <a:gd name="connsiteX0" fmla="*/ 52559 w 3117731"/>
              <a:gd name="connsiteY0" fmla="*/ 605307 h 734376"/>
              <a:gd name="connsiteX1" fmla="*/ 13923 w 3117731"/>
              <a:gd name="connsiteY1" fmla="*/ 605306 h 734376"/>
              <a:gd name="connsiteX2" fmla="*/ 348773 w 3117731"/>
              <a:gd name="connsiteY2" fmla="*/ 682580 h 734376"/>
              <a:gd name="connsiteX3" fmla="*/ 580593 w 3117731"/>
              <a:gd name="connsiteY3" fmla="*/ 669701 h 734376"/>
              <a:gd name="connsiteX4" fmla="*/ 1250295 w 3117731"/>
              <a:gd name="connsiteY4" fmla="*/ 643944 h 734376"/>
              <a:gd name="connsiteX5" fmla="*/ 1984390 w 3117731"/>
              <a:gd name="connsiteY5" fmla="*/ 669701 h 734376"/>
              <a:gd name="connsiteX6" fmla="*/ 2023027 w 3117731"/>
              <a:gd name="connsiteY6" fmla="*/ 682580 h 734376"/>
              <a:gd name="connsiteX7" fmla="*/ 2087421 w 3117731"/>
              <a:gd name="connsiteY7" fmla="*/ 695459 h 734376"/>
              <a:gd name="connsiteX8" fmla="*/ 2190452 w 3117731"/>
              <a:gd name="connsiteY8" fmla="*/ 721217 h 734376"/>
              <a:gd name="connsiteX9" fmla="*/ 2229089 w 3117731"/>
              <a:gd name="connsiteY9" fmla="*/ 734096 h 734376"/>
              <a:gd name="connsiteX10" fmla="*/ 2332120 w 3117731"/>
              <a:gd name="connsiteY10" fmla="*/ 708338 h 734376"/>
              <a:gd name="connsiteX11" fmla="*/ 2551061 w 3117731"/>
              <a:gd name="connsiteY11" fmla="*/ 734096 h 734376"/>
              <a:gd name="connsiteX12" fmla="*/ 2692728 w 3117731"/>
              <a:gd name="connsiteY12" fmla="*/ 721217 h 734376"/>
              <a:gd name="connsiteX13" fmla="*/ 2950306 w 3117731"/>
              <a:gd name="connsiteY13" fmla="*/ 708338 h 734376"/>
              <a:gd name="connsiteX14" fmla="*/ 3027579 w 3117731"/>
              <a:gd name="connsiteY14" fmla="*/ 656823 h 734376"/>
              <a:gd name="connsiteX15" fmla="*/ 3079095 w 3117731"/>
              <a:gd name="connsiteY15" fmla="*/ 579549 h 734376"/>
              <a:gd name="connsiteX16" fmla="*/ 3091973 w 3117731"/>
              <a:gd name="connsiteY16" fmla="*/ 489397 h 734376"/>
              <a:gd name="connsiteX17" fmla="*/ 3104852 w 3117731"/>
              <a:gd name="connsiteY17" fmla="*/ 450761 h 734376"/>
              <a:gd name="connsiteX18" fmla="*/ 3117731 w 3117731"/>
              <a:gd name="connsiteY18" fmla="*/ 386366 h 734376"/>
              <a:gd name="connsiteX19" fmla="*/ 3104852 w 3117731"/>
              <a:gd name="connsiteY19" fmla="*/ 244699 h 734376"/>
              <a:gd name="connsiteX20" fmla="*/ 3040458 w 3117731"/>
              <a:gd name="connsiteY20" fmla="*/ 193183 h 734376"/>
              <a:gd name="connsiteX21" fmla="*/ 3001821 w 3117731"/>
              <a:gd name="connsiteY21" fmla="*/ 167425 h 734376"/>
              <a:gd name="connsiteX22" fmla="*/ 2873033 w 3117731"/>
              <a:gd name="connsiteY22" fmla="*/ 128789 h 734376"/>
              <a:gd name="connsiteX23" fmla="*/ 2795759 w 3117731"/>
              <a:gd name="connsiteY23" fmla="*/ 90152 h 734376"/>
              <a:gd name="connsiteX24" fmla="*/ 2757123 w 3117731"/>
              <a:gd name="connsiteY24" fmla="*/ 64394 h 734376"/>
              <a:gd name="connsiteX25" fmla="*/ 2628334 w 3117731"/>
              <a:gd name="connsiteY25" fmla="*/ 25758 h 734376"/>
              <a:gd name="connsiteX26" fmla="*/ 2551061 w 3117731"/>
              <a:gd name="connsiteY26" fmla="*/ 12879 h 734376"/>
              <a:gd name="connsiteX27" fmla="*/ 1314689 w 3117731"/>
              <a:gd name="connsiteY27" fmla="*/ 0 h 734376"/>
              <a:gd name="connsiteX28" fmla="*/ 670745 w 3117731"/>
              <a:gd name="connsiteY28" fmla="*/ 12879 h 734376"/>
              <a:gd name="connsiteX29" fmla="*/ 413168 w 3117731"/>
              <a:gd name="connsiteY29" fmla="*/ 38637 h 734376"/>
              <a:gd name="connsiteX30" fmla="*/ 232864 w 3117731"/>
              <a:gd name="connsiteY30" fmla="*/ 51515 h 734376"/>
              <a:gd name="connsiteX31" fmla="*/ 104075 w 3117731"/>
              <a:gd name="connsiteY31" fmla="*/ 141668 h 734376"/>
              <a:gd name="connsiteX32" fmla="*/ 78317 w 3117731"/>
              <a:gd name="connsiteY32" fmla="*/ 180304 h 734376"/>
              <a:gd name="connsiteX33" fmla="*/ 52559 w 3117731"/>
              <a:gd name="connsiteY33" fmla="*/ 218941 h 734376"/>
              <a:gd name="connsiteX34" fmla="*/ 26802 w 3117731"/>
              <a:gd name="connsiteY34" fmla="*/ 296214 h 734376"/>
              <a:gd name="connsiteX35" fmla="*/ 39681 w 3117731"/>
              <a:gd name="connsiteY35" fmla="*/ 721217 h 734376"/>
              <a:gd name="connsiteX0" fmla="*/ 52559 w 3117731"/>
              <a:gd name="connsiteY0" fmla="*/ 605307 h 734468"/>
              <a:gd name="connsiteX1" fmla="*/ 13923 w 3117731"/>
              <a:gd name="connsiteY1" fmla="*/ 605306 h 734468"/>
              <a:gd name="connsiteX2" fmla="*/ 348773 w 3117731"/>
              <a:gd name="connsiteY2" fmla="*/ 682580 h 734468"/>
              <a:gd name="connsiteX3" fmla="*/ 580593 w 3117731"/>
              <a:gd name="connsiteY3" fmla="*/ 669701 h 734468"/>
              <a:gd name="connsiteX4" fmla="*/ 1250295 w 3117731"/>
              <a:gd name="connsiteY4" fmla="*/ 643944 h 734468"/>
              <a:gd name="connsiteX5" fmla="*/ 1984390 w 3117731"/>
              <a:gd name="connsiteY5" fmla="*/ 669701 h 734468"/>
              <a:gd name="connsiteX6" fmla="*/ 2023027 w 3117731"/>
              <a:gd name="connsiteY6" fmla="*/ 682580 h 734468"/>
              <a:gd name="connsiteX7" fmla="*/ 2087421 w 3117731"/>
              <a:gd name="connsiteY7" fmla="*/ 695459 h 734468"/>
              <a:gd name="connsiteX8" fmla="*/ 2190452 w 3117731"/>
              <a:gd name="connsiteY8" fmla="*/ 682580 h 734468"/>
              <a:gd name="connsiteX9" fmla="*/ 2229089 w 3117731"/>
              <a:gd name="connsiteY9" fmla="*/ 734096 h 734468"/>
              <a:gd name="connsiteX10" fmla="*/ 2332120 w 3117731"/>
              <a:gd name="connsiteY10" fmla="*/ 708338 h 734468"/>
              <a:gd name="connsiteX11" fmla="*/ 2551061 w 3117731"/>
              <a:gd name="connsiteY11" fmla="*/ 734096 h 734468"/>
              <a:gd name="connsiteX12" fmla="*/ 2692728 w 3117731"/>
              <a:gd name="connsiteY12" fmla="*/ 721217 h 734468"/>
              <a:gd name="connsiteX13" fmla="*/ 2950306 w 3117731"/>
              <a:gd name="connsiteY13" fmla="*/ 708338 h 734468"/>
              <a:gd name="connsiteX14" fmla="*/ 3027579 w 3117731"/>
              <a:gd name="connsiteY14" fmla="*/ 656823 h 734468"/>
              <a:gd name="connsiteX15" fmla="*/ 3079095 w 3117731"/>
              <a:gd name="connsiteY15" fmla="*/ 579549 h 734468"/>
              <a:gd name="connsiteX16" fmla="*/ 3091973 w 3117731"/>
              <a:gd name="connsiteY16" fmla="*/ 489397 h 734468"/>
              <a:gd name="connsiteX17" fmla="*/ 3104852 w 3117731"/>
              <a:gd name="connsiteY17" fmla="*/ 450761 h 734468"/>
              <a:gd name="connsiteX18" fmla="*/ 3117731 w 3117731"/>
              <a:gd name="connsiteY18" fmla="*/ 386366 h 734468"/>
              <a:gd name="connsiteX19" fmla="*/ 3104852 w 3117731"/>
              <a:gd name="connsiteY19" fmla="*/ 244699 h 734468"/>
              <a:gd name="connsiteX20" fmla="*/ 3040458 w 3117731"/>
              <a:gd name="connsiteY20" fmla="*/ 193183 h 734468"/>
              <a:gd name="connsiteX21" fmla="*/ 3001821 w 3117731"/>
              <a:gd name="connsiteY21" fmla="*/ 167425 h 734468"/>
              <a:gd name="connsiteX22" fmla="*/ 2873033 w 3117731"/>
              <a:gd name="connsiteY22" fmla="*/ 128789 h 734468"/>
              <a:gd name="connsiteX23" fmla="*/ 2795759 w 3117731"/>
              <a:gd name="connsiteY23" fmla="*/ 90152 h 734468"/>
              <a:gd name="connsiteX24" fmla="*/ 2757123 w 3117731"/>
              <a:gd name="connsiteY24" fmla="*/ 64394 h 734468"/>
              <a:gd name="connsiteX25" fmla="*/ 2628334 w 3117731"/>
              <a:gd name="connsiteY25" fmla="*/ 25758 h 734468"/>
              <a:gd name="connsiteX26" fmla="*/ 2551061 w 3117731"/>
              <a:gd name="connsiteY26" fmla="*/ 12879 h 734468"/>
              <a:gd name="connsiteX27" fmla="*/ 1314689 w 3117731"/>
              <a:gd name="connsiteY27" fmla="*/ 0 h 734468"/>
              <a:gd name="connsiteX28" fmla="*/ 670745 w 3117731"/>
              <a:gd name="connsiteY28" fmla="*/ 12879 h 734468"/>
              <a:gd name="connsiteX29" fmla="*/ 413168 w 3117731"/>
              <a:gd name="connsiteY29" fmla="*/ 38637 h 734468"/>
              <a:gd name="connsiteX30" fmla="*/ 232864 w 3117731"/>
              <a:gd name="connsiteY30" fmla="*/ 51515 h 734468"/>
              <a:gd name="connsiteX31" fmla="*/ 104075 w 3117731"/>
              <a:gd name="connsiteY31" fmla="*/ 141668 h 734468"/>
              <a:gd name="connsiteX32" fmla="*/ 78317 w 3117731"/>
              <a:gd name="connsiteY32" fmla="*/ 180304 h 734468"/>
              <a:gd name="connsiteX33" fmla="*/ 52559 w 3117731"/>
              <a:gd name="connsiteY33" fmla="*/ 218941 h 734468"/>
              <a:gd name="connsiteX34" fmla="*/ 26802 w 3117731"/>
              <a:gd name="connsiteY34" fmla="*/ 296214 h 734468"/>
              <a:gd name="connsiteX35" fmla="*/ 39681 w 3117731"/>
              <a:gd name="connsiteY35" fmla="*/ 721217 h 73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17731" h="734468">
                <a:moveTo>
                  <a:pt x="52559" y="605307"/>
                </a:moveTo>
                <a:cubicBezTo>
                  <a:pt x="63159" y="611667"/>
                  <a:pt x="-35446" y="592427"/>
                  <a:pt x="13923" y="605306"/>
                </a:cubicBezTo>
                <a:cubicBezTo>
                  <a:pt x="63292" y="618185"/>
                  <a:pt x="310137" y="678287"/>
                  <a:pt x="348773" y="682580"/>
                </a:cubicBezTo>
                <a:lnTo>
                  <a:pt x="580593" y="669701"/>
                </a:lnTo>
                <a:cubicBezTo>
                  <a:pt x="1274869" y="644906"/>
                  <a:pt x="853808" y="672265"/>
                  <a:pt x="1250295" y="643944"/>
                </a:cubicBezTo>
                <a:lnTo>
                  <a:pt x="1984390" y="669701"/>
                </a:lnTo>
                <a:cubicBezTo>
                  <a:pt x="1997933" y="670635"/>
                  <a:pt x="2009857" y="679287"/>
                  <a:pt x="2023027" y="682580"/>
                </a:cubicBezTo>
                <a:cubicBezTo>
                  <a:pt x="2044263" y="687889"/>
                  <a:pt x="2059517" y="695459"/>
                  <a:pt x="2087421" y="695459"/>
                </a:cubicBezTo>
                <a:cubicBezTo>
                  <a:pt x="2115325" y="695459"/>
                  <a:pt x="2156868" y="671385"/>
                  <a:pt x="2190452" y="682580"/>
                </a:cubicBezTo>
                <a:cubicBezTo>
                  <a:pt x="2203331" y="686873"/>
                  <a:pt x="2205478" y="729803"/>
                  <a:pt x="2229089" y="734096"/>
                </a:cubicBezTo>
                <a:cubicBezTo>
                  <a:pt x="2252700" y="738389"/>
                  <a:pt x="2310655" y="704045"/>
                  <a:pt x="2332120" y="708338"/>
                </a:cubicBezTo>
                <a:cubicBezTo>
                  <a:pt x="2409393" y="725510"/>
                  <a:pt x="2490960" y="731949"/>
                  <a:pt x="2551061" y="734096"/>
                </a:cubicBezTo>
                <a:cubicBezTo>
                  <a:pt x="2611162" y="736243"/>
                  <a:pt x="2645409" y="724270"/>
                  <a:pt x="2692728" y="721217"/>
                </a:cubicBezTo>
                <a:cubicBezTo>
                  <a:pt x="2778516" y="715682"/>
                  <a:pt x="2864447" y="712631"/>
                  <a:pt x="2950306" y="708338"/>
                </a:cubicBezTo>
                <a:cubicBezTo>
                  <a:pt x="2995435" y="693295"/>
                  <a:pt x="2993814" y="700235"/>
                  <a:pt x="3027579" y="656823"/>
                </a:cubicBezTo>
                <a:cubicBezTo>
                  <a:pt x="3046585" y="632387"/>
                  <a:pt x="3079095" y="579549"/>
                  <a:pt x="3079095" y="579549"/>
                </a:cubicBezTo>
                <a:cubicBezTo>
                  <a:pt x="3083388" y="549498"/>
                  <a:pt x="3086020" y="519163"/>
                  <a:pt x="3091973" y="489397"/>
                </a:cubicBezTo>
                <a:cubicBezTo>
                  <a:pt x="3094635" y="476085"/>
                  <a:pt x="3101559" y="463931"/>
                  <a:pt x="3104852" y="450761"/>
                </a:cubicBezTo>
                <a:cubicBezTo>
                  <a:pt x="3110161" y="429525"/>
                  <a:pt x="3113438" y="407831"/>
                  <a:pt x="3117731" y="386366"/>
                </a:cubicBezTo>
                <a:cubicBezTo>
                  <a:pt x="3113438" y="339144"/>
                  <a:pt x="3114787" y="291064"/>
                  <a:pt x="3104852" y="244699"/>
                </a:cubicBezTo>
                <a:cubicBezTo>
                  <a:pt x="3094431" y="196067"/>
                  <a:pt x="3073724" y="209816"/>
                  <a:pt x="3040458" y="193183"/>
                </a:cubicBezTo>
                <a:cubicBezTo>
                  <a:pt x="3026613" y="186261"/>
                  <a:pt x="3016048" y="173522"/>
                  <a:pt x="3001821" y="167425"/>
                </a:cubicBezTo>
                <a:cubicBezTo>
                  <a:pt x="2951429" y="145828"/>
                  <a:pt x="2924971" y="163415"/>
                  <a:pt x="2873033" y="128789"/>
                </a:cubicBezTo>
                <a:cubicBezTo>
                  <a:pt x="2823100" y="95501"/>
                  <a:pt x="2849080" y="107926"/>
                  <a:pt x="2795759" y="90152"/>
                </a:cubicBezTo>
                <a:cubicBezTo>
                  <a:pt x="2782880" y="81566"/>
                  <a:pt x="2771267" y="70680"/>
                  <a:pt x="2757123" y="64394"/>
                </a:cubicBezTo>
                <a:cubicBezTo>
                  <a:pt x="2730245" y="52448"/>
                  <a:pt x="2662389" y="32569"/>
                  <a:pt x="2628334" y="25758"/>
                </a:cubicBezTo>
                <a:cubicBezTo>
                  <a:pt x="2602728" y="20637"/>
                  <a:pt x="2577169" y="13391"/>
                  <a:pt x="2551061" y="12879"/>
                </a:cubicBezTo>
                <a:lnTo>
                  <a:pt x="1314689" y="0"/>
                </a:lnTo>
                <a:lnTo>
                  <a:pt x="670745" y="12879"/>
                </a:lnTo>
                <a:cubicBezTo>
                  <a:pt x="279072" y="25119"/>
                  <a:pt x="630190" y="16935"/>
                  <a:pt x="413168" y="38637"/>
                </a:cubicBezTo>
                <a:cubicBezTo>
                  <a:pt x="353213" y="44632"/>
                  <a:pt x="292965" y="47222"/>
                  <a:pt x="232864" y="51515"/>
                </a:cubicBezTo>
                <a:cubicBezTo>
                  <a:pt x="125053" y="69483"/>
                  <a:pt x="170076" y="42666"/>
                  <a:pt x="104075" y="141668"/>
                </a:cubicBezTo>
                <a:lnTo>
                  <a:pt x="78317" y="180304"/>
                </a:lnTo>
                <a:lnTo>
                  <a:pt x="52559" y="218941"/>
                </a:lnTo>
                <a:cubicBezTo>
                  <a:pt x="43973" y="244699"/>
                  <a:pt x="28948" y="212501"/>
                  <a:pt x="26802" y="296214"/>
                </a:cubicBezTo>
                <a:cubicBezTo>
                  <a:pt x="24656" y="379927"/>
                  <a:pt x="39681" y="605189"/>
                  <a:pt x="39681" y="721217"/>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Freeform 11"/>
          <p:cNvSpPr/>
          <p:nvPr/>
        </p:nvSpPr>
        <p:spPr>
          <a:xfrm>
            <a:off x="3219719" y="3078051"/>
            <a:ext cx="5061396" cy="590784"/>
          </a:xfrm>
          <a:custGeom>
            <a:avLst/>
            <a:gdLst>
              <a:gd name="connsiteX0" fmla="*/ 90237 w 3091014"/>
              <a:gd name="connsiteY0" fmla="*/ 605307 h 746975"/>
              <a:gd name="connsiteX1" fmla="*/ 206147 w 3091014"/>
              <a:gd name="connsiteY1" fmla="*/ 669701 h 746975"/>
              <a:gd name="connsiteX2" fmla="*/ 322056 w 3091014"/>
              <a:gd name="connsiteY2" fmla="*/ 682580 h 746975"/>
              <a:gd name="connsiteX3" fmla="*/ 553876 w 3091014"/>
              <a:gd name="connsiteY3" fmla="*/ 669701 h 746975"/>
              <a:gd name="connsiteX4" fmla="*/ 1223578 w 3091014"/>
              <a:gd name="connsiteY4" fmla="*/ 643944 h 746975"/>
              <a:gd name="connsiteX5" fmla="*/ 1957673 w 3091014"/>
              <a:gd name="connsiteY5" fmla="*/ 669701 h 746975"/>
              <a:gd name="connsiteX6" fmla="*/ 1996310 w 3091014"/>
              <a:gd name="connsiteY6" fmla="*/ 682580 h 746975"/>
              <a:gd name="connsiteX7" fmla="*/ 2060704 w 3091014"/>
              <a:gd name="connsiteY7" fmla="*/ 695459 h 746975"/>
              <a:gd name="connsiteX8" fmla="*/ 2163735 w 3091014"/>
              <a:gd name="connsiteY8" fmla="*/ 721217 h 746975"/>
              <a:gd name="connsiteX9" fmla="*/ 2202372 w 3091014"/>
              <a:gd name="connsiteY9" fmla="*/ 734096 h 746975"/>
              <a:gd name="connsiteX10" fmla="*/ 2266766 w 3091014"/>
              <a:gd name="connsiteY10" fmla="*/ 746975 h 746975"/>
              <a:gd name="connsiteX11" fmla="*/ 2524344 w 3091014"/>
              <a:gd name="connsiteY11" fmla="*/ 734096 h 746975"/>
              <a:gd name="connsiteX12" fmla="*/ 2666011 w 3091014"/>
              <a:gd name="connsiteY12" fmla="*/ 721217 h 746975"/>
              <a:gd name="connsiteX13" fmla="*/ 2923589 w 3091014"/>
              <a:gd name="connsiteY13" fmla="*/ 708338 h 746975"/>
              <a:gd name="connsiteX14" fmla="*/ 3000862 w 3091014"/>
              <a:gd name="connsiteY14" fmla="*/ 656823 h 746975"/>
              <a:gd name="connsiteX15" fmla="*/ 3052378 w 3091014"/>
              <a:gd name="connsiteY15" fmla="*/ 579549 h 746975"/>
              <a:gd name="connsiteX16" fmla="*/ 3065256 w 3091014"/>
              <a:gd name="connsiteY16" fmla="*/ 489397 h 746975"/>
              <a:gd name="connsiteX17" fmla="*/ 3078135 w 3091014"/>
              <a:gd name="connsiteY17" fmla="*/ 450761 h 746975"/>
              <a:gd name="connsiteX18" fmla="*/ 3091014 w 3091014"/>
              <a:gd name="connsiteY18" fmla="*/ 386366 h 746975"/>
              <a:gd name="connsiteX19" fmla="*/ 3078135 w 3091014"/>
              <a:gd name="connsiteY19" fmla="*/ 244699 h 746975"/>
              <a:gd name="connsiteX20" fmla="*/ 3013741 w 3091014"/>
              <a:gd name="connsiteY20" fmla="*/ 193183 h 746975"/>
              <a:gd name="connsiteX21" fmla="*/ 2975104 w 3091014"/>
              <a:gd name="connsiteY21" fmla="*/ 167425 h 746975"/>
              <a:gd name="connsiteX22" fmla="*/ 2846316 w 3091014"/>
              <a:gd name="connsiteY22" fmla="*/ 128789 h 746975"/>
              <a:gd name="connsiteX23" fmla="*/ 2769042 w 3091014"/>
              <a:gd name="connsiteY23" fmla="*/ 90152 h 746975"/>
              <a:gd name="connsiteX24" fmla="*/ 2730406 w 3091014"/>
              <a:gd name="connsiteY24" fmla="*/ 64394 h 746975"/>
              <a:gd name="connsiteX25" fmla="*/ 2601617 w 3091014"/>
              <a:gd name="connsiteY25" fmla="*/ 25758 h 746975"/>
              <a:gd name="connsiteX26" fmla="*/ 2524344 w 3091014"/>
              <a:gd name="connsiteY26" fmla="*/ 12879 h 746975"/>
              <a:gd name="connsiteX27" fmla="*/ 1287972 w 3091014"/>
              <a:gd name="connsiteY27" fmla="*/ 0 h 746975"/>
              <a:gd name="connsiteX28" fmla="*/ 644028 w 3091014"/>
              <a:gd name="connsiteY28" fmla="*/ 12879 h 746975"/>
              <a:gd name="connsiteX29" fmla="*/ 386451 w 3091014"/>
              <a:gd name="connsiteY29" fmla="*/ 38637 h 746975"/>
              <a:gd name="connsiteX30" fmla="*/ 206147 w 3091014"/>
              <a:gd name="connsiteY30" fmla="*/ 51515 h 746975"/>
              <a:gd name="connsiteX31" fmla="*/ 77358 w 3091014"/>
              <a:gd name="connsiteY31" fmla="*/ 141668 h 746975"/>
              <a:gd name="connsiteX32" fmla="*/ 51600 w 3091014"/>
              <a:gd name="connsiteY32" fmla="*/ 180304 h 746975"/>
              <a:gd name="connsiteX33" fmla="*/ 25842 w 3091014"/>
              <a:gd name="connsiteY33" fmla="*/ 218941 h 746975"/>
              <a:gd name="connsiteX34" fmla="*/ 85 w 3091014"/>
              <a:gd name="connsiteY34" fmla="*/ 296214 h 746975"/>
              <a:gd name="connsiteX35" fmla="*/ 12964 w 3091014"/>
              <a:gd name="connsiteY35" fmla="*/ 566670 h 746975"/>
              <a:gd name="connsiteX0" fmla="*/ 94894 w 3095671"/>
              <a:gd name="connsiteY0" fmla="*/ 605307 h 772732"/>
              <a:gd name="connsiteX1" fmla="*/ 210804 w 3095671"/>
              <a:gd name="connsiteY1" fmla="*/ 669701 h 772732"/>
              <a:gd name="connsiteX2" fmla="*/ 326713 w 3095671"/>
              <a:gd name="connsiteY2" fmla="*/ 682580 h 772732"/>
              <a:gd name="connsiteX3" fmla="*/ 558533 w 3095671"/>
              <a:gd name="connsiteY3" fmla="*/ 669701 h 772732"/>
              <a:gd name="connsiteX4" fmla="*/ 1228235 w 3095671"/>
              <a:gd name="connsiteY4" fmla="*/ 643944 h 772732"/>
              <a:gd name="connsiteX5" fmla="*/ 1962330 w 3095671"/>
              <a:gd name="connsiteY5" fmla="*/ 669701 h 772732"/>
              <a:gd name="connsiteX6" fmla="*/ 2000967 w 3095671"/>
              <a:gd name="connsiteY6" fmla="*/ 682580 h 772732"/>
              <a:gd name="connsiteX7" fmla="*/ 2065361 w 3095671"/>
              <a:gd name="connsiteY7" fmla="*/ 695459 h 772732"/>
              <a:gd name="connsiteX8" fmla="*/ 2168392 w 3095671"/>
              <a:gd name="connsiteY8" fmla="*/ 721217 h 772732"/>
              <a:gd name="connsiteX9" fmla="*/ 2207029 w 3095671"/>
              <a:gd name="connsiteY9" fmla="*/ 734096 h 772732"/>
              <a:gd name="connsiteX10" fmla="*/ 2271423 w 3095671"/>
              <a:gd name="connsiteY10" fmla="*/ 746975 h 772732"/>
              <a:gd name="connsiteX11" fmla="*/ 2529001 w 3095671"/>
              <a:gd name="connsiteY11" fmla="*/ 734096 h 772732"/>
              <a:gd name="connsiteX12" fmla="*/ 2670668 w 3095671"/>
              <a:gd name="connsiteY12" fmla="*/ 721217 h 772732"/>
              <a:gd name="connsiteX13" fmla="*/ 2928246 w 3095671"/>
              <a:gd name="connsiteY13" fmla="*/ 708338 h 772732"/>
              <a:gd name="connsiteX14" fmla="*/ 3005519 w 3095671"/>
              <a:gd name="connsiteY14" fmla="*/ 656823 h 772732"/>
              <a:gd name="connsiteX15" fmla="*/ 3057035 w 3095671"/>
              <a:gd name="connsiteY15" fmla="*/ 579549 h 772732"/>
              <a:gd name="connsiteX16" fmla="*/ 3069913 w 3095671"/>
              <a:gd name="connsiteY16" fmla="*/ 489397 h 772732"/>
              <a:gd name="connsiteX17" fmla="*/ 3082792 w 3095671"/>
              <a:gd name="connsiteY17" fmla="*/ 450761 h 772732"/>
              <a:gd name="connsiteX18" fmla="*/ 3095671 w 3095671"/>
              <a:gd name="connsiteY18" fmla="*/ 386366 h 772732"/>
              <a:gd name="connsiteX19" fmla="*/ 3082792 w 3095671"/>
              <a:gd name="connsiteY19" fmla="*/ 244699 h 772732"/>
              <a:gd name="connsiteX20" fmla="*/ 3018398 w 3095671"/>
              <a:gd name="connsiteY20" fmla="*/ 193183 h 772732"/>
              <a:gd name="connsiteX21" fmla="*/ 2979761 w 3095671"/>
              <a:gd name="connsiteY21" fmla="*/ 167425 h 772732"/>
              <a:gd name="connsiteX22" fmla="*/ 2850973 w 3095671"/>
              <a:gd name="connsiteY22" fmla="*/ 128789 h 772732"/>
              <a:gd name="connsiteX23" fmla="*/ 2773699 w 3095671"/>
              <a:gd name="connsiteY23" fmla="*/ 90152 h 772732"/>
              <a:gd name="connsiteX24" fmla="*/ 2735063 w 3095671"/>
              <a:gd name="connsiteY24" fmla="*/ 64394 h 772732"/>
              <a:gd name="connsiteX25" fmla="*/ 2606274 w 3095671"/>
              <a:gd name="connsiteY25" fmla="*/ 25758 h 772732"/>
              <a:gd name="connsiteX26" fmla="*/ 2529001 w 3095671"/>
              <a:gd name="connsiteY26" fmla="*/ 12879 h 772732"/>
              <a:gd name="connsiteX27" fmla="*/ 1292629 w 3095671"/>
              <a:gd name="connsiteY27" fmla="*/ 0 h 772732"/>
              <a:gd name="connsiteX28" fmla="*/ 648685 w 3095671"/>
              <a:gd name="connsiteY28" fmla="*/ 12879 h 772732"/>
              <a:gd name="connsiteX29" fmla="*/ 391108 w 3095671"/>
              <a:gd name="connsiteY29" fmla="*/ 38637 h 772732"/>
              <a:gd name="connsiteX30" fmla="*/ 210804 w 3095671"/>
              <a:gd name="connsiteY30" fmla="*/ 51515 h 772732"/>
              <a:gd name="connsiteX31" fmla="*/ 82015 w 3095671"/>
              <a:gd name="connsiteY31" fmla="*/ 141668 h 772732"/>
              <a:gd name="connsiteX32" fmla="*/ 56257 w 3095671"/>
              <a:gd name="connsiteY32" fmla="*/ 180304 h 772732"/>
              <a:gd name="connsiteX33" fmla="*/ 30499 w 3095671"/>
              <a:gd name="connsiteY33" fmla="*/ 218941 h 772732"/>
              <a:gd name="connsiteX34" fmla="*/ 4742 w 3095671"/>
              <a:gd name="connsiteY34" fmla="*/ 296214 h 772732"/>
              <a:gd name="connsiteX35" fmla="*/ 133531 w 3095671"/>
              <a:gd name="connsiteY35" fmla="*/ 772732 h 772732"/>
              <a:gd name="connsiteX0" fmla="*/ 30499 w 3095671"/>
              <a:gd name="connsiteY0" fmla="*/ 605307 h 772732"/>
              <a:gd name="connsiteX1" fmla="*/ 210804 w 3095671"/>
              <a:gd name="connsiteY1" fmla="*/ 669701 h 772732"/>
              <a:gd name="connsiteX2" fmla="*/ 326713 w 3095671"/>
              <a:gd name="connsiteY2" fmla="*/ 682580 h 772732"/>
              <a:gd name="connsiteX3" fmla="*/ 558533 w 3095671"/>
              <a:gd name="connsiteY3" fmla="*/ 669701 h 772732"/>
              <a:gd name="connsiteX4" fmla="*/ 1228235 w 3095671"/>
              <a:gd name="connsiteY4" fmla="*/ 643944 h 772732"/>
              <a:gd name="connsiteX5" fmla="*/ 1962330 w 3095671"/>
              <a:gd name="connsiteY5" fmla="*/ 669701 h 772732"/>
              <a:gd name="connsiteX6" fmla="*/ 2000967 w 3095671"/>
              <a:gd name="connsiteY6" fmla="*/ 682580 h 772732"/>
              <a:gd name="connsiteX7" fmla="*/ 2065361 w 3095671"/>
              <a:gd name="connsiteY7" fmla="*/ 695459 h 772732"/>
              <a:gd name="connsiteX8" fmla="*/ 2168392 w 3095671"/>
              <a:gd name="connsiteY8" fmla="*/ 721217 h 772732"/>
              <a:gd name="connsiteX9" fmla="*/ 2207029 w 3095671"/>
              <a:gd name="connsiteY9" fmla="*/ 734096 h 772732"/>
              <a:gd name="connsiteX10" fmla="*/ 2271423 w 3095671"/>
              <a:gd name="connsiteY10" fmla="*/ 746975 h 772732"/>
              <a:gd name="connsiteX11" fmla="*/ 2529001 w 3095671"/>
              <a:gd name="connsiteY11" fmla="*/ 734096 h 772732"/>
              <a:gd name="connsiteX12" fmla="*/ 2670668 w 3095671"/>
              <a:gd name="connsiteY12" fmla="*/ 721217 h 772732"/>
              <a:gd name="connsiteX13" fmla="*/ 2928246 w 3095671"/>
              <a:gd name="connsiteY13" fmla="*/ 708338 h 772732"/>
              <a:gd name="connsiteX14" fmla="*/ 3005519 w 3095671"/>
              <a:gd name="connsiteY14" fmla="*/ 656823 h 772732"/>
              <a:gd name="connsiteX15" fmla="*/ 3057035 w 3095671"/>
              <a:gd name="connsiteY15" fmla="*/ 579549 h 772732"/>
              <a:gd name="connsiteX16" fmla="*/ 3069913 w 3095671"/>
              <a:gd name="connsiteY16" fmla="*/ 489397 h 772732"/>
              <a:gd name="connsiteX17" fmla="*/ 3082792 w 3095671"/>
              <a:gd name="connsiteY17" fmla="*/ 450761 h 772732"/>
              <a:gd name="connsiteX18" fmla="*/ 3095671 w 3095671"/>
              <a:gd name="connsiteY18" fmla="*/ 386366 h 772732"/>
              <a:gd name="connsiteX19" fmla="*/ 3082792 w 3095671"/>
              <a:gd name="connsiteY19" fmla="*/ 244699 h 772732"/>
              <a:gd name="connsiteX20" fmla="*/ 3018398 w 3095671"/>
              <a:gd name="connsiteY20" fmla="*/ 193183 h 772732"/>
              <a:gd name="connsiteX21" fmla="*/ 2979761 w 3095671"/>
              <a:gd name="connsiteY21" fmla="*/ 167425 h 772732"/>
              <a:gd name="connsiteX22" fmla="*/ 2850973 w 3095671"/>
              <a:gd name="connsiteY22" fmla="*/ 128789 h 772732"/>
              <a:gd name="connsiteX23" fmla="*/ 2773699 w 3095671"/>
              <a:gd name="connsiteY23" fmla="*/ 90152 h 772732"/>
              <a:gd name="connsiteX24" fmla="*/ 2735063 w 3095671"/>
              <a:gd name="connsiteY24" fmla="*/ 64394 h 772732"/>
              <a:gd name="connsiteX25" fmla="*/ 2606274 w 3095671"/>
              <a:gd name="connsiteY25" fmla="*/ 25758 h 772732"/>
              <a:gd name="connsiteX26" fmla="*/ 2529001 w 3095671"/>
              <a:gd name="connsiteY26" fmla="*/ 12879 h 772732"/>
              <a:gd name="connsiteX27" fmla="*/ 1292629 w 3095671"/>
              <a:gd name="connsiteY27" fmla="*/ 0 h 772732"/>
              <a:gd name="connsiteX28" fmla="*/ 648685 w 3095671"/>
              <a:gd name="connsiteY28" fmla="*/ 12879 h 772732"/>
              <a:gd name="connsiteX29" fmla="*/ 391108 w 3095671"/>
              <a:gd name="connsiteY29" fmla="*/ 38637 h 772732"/>
              <a:gd name="connsiteX30" fmla="*/ 210804 w 3095671"/>
              <a:gd name="connsiteY30" fmla="*/ 51515 h 772732"/>
              <a:gd name="connsiteX31" fmla="*/ 82015 w 3095671"/>
              <a:gd name="connsiteY31" fmla="*/ 141668 h 772732"/>
              <a:gd name="connsiteX32" fmla="*/ 56257 w 3095671"/>
              <a:gd name="connsiteY32" fmla="*/ 180304 h 772732"/>
              <a:gd name="connsiteX33" fmla="*/ 30499 w 3095671"/>
              <a:gd name="connsiteY33" fmla="*/ 218941 h 772732"/>
              <a:gd name="connsiteX34" fmla="*/ 4742 w 3095671"/>
              <a:gd name="connsiteY34" fmla="*/ 296214 h 772732"/>
              <a:gd name="connsiteX35" fmla="*/ 133531 w 3095671"/>
              <a:gd name="connsiteY35" fmla="*/ 772732 h 772732"/>
              <a:gd name="connsiteX0" fmla="*/ 30499 w 3095671"/>
              <a:gd name="connsiteY0" fmla="*/ 605307 h 746975"/>
              <a:gd name="connsiteX1" fmla="*/ 210804 w 3095671"/>
              <a:gd name="connsiteY1" fmla="*/ 669701 h 746975"/>
              <a:gd name="connsiteX2" fmla="*/ 326713 w 3095671"/>
              <a:gd name="connsiteY2" fmla="*/ 682580 h 746975"/>
              <a:gd name="connsiteX3" fmla="*/ 558533 w 3095671"/>
              <a:gd name="connsiteY3" fmla="*/ 669701 h 746975"/>
              <a:gd name="connsiteX4" fmla="*/ 1228235 w 3095671"/>
              <a:gd name="connsiteY4" fmla="*/ 643944 h 746975"/>
              <a:gd name="connsiteX5" fmla="*/ 1962330 w 3095671"/>
              <a:gd name="connsiteY5" fmla="*/ 669701 h 746975"/>
              <a:gd name="connsiteX6" fmla="*/ 2000967 w 3095671"/>
              <a:gd name="connsiteY6" fmla="*/ 682580 h 746975"/>
              <a:gd name="connsiteX7" fmla="*/ 2065361 w 3095671"/>
              <a:gd name="connsiteY7" fmla="*/ 695459 h 746975"/>
              <a:gd name="connsiteX8" fmla="*/ 2168392 w 3095671"/>
              <a:gd name="connsiteY8" fmla="*/ 721217 h 746975"/>
              <a:gd name="connsiteX9" fmla="*/ 2207029 w 3095671"/>
              <a:gd name="connsiteY9" fmla="*/ 734096 h 746975"/>
              <a:gd name="connsiteX10" fmla="*/ 2271423 w 3095671"/>
              <a:gd name="connsiteY10" fmla="*/ 746975 h 746975"/>
              <a:gd name="connsiteX11" fmla="*/ 2529001 w 3095671"/>
              <a:gd name="connsiteY11" fmla="*/ 734096 h 746975"/>
              <a:gd name="connsiteX12" fmla="*/ 2670668 w 3095671"/>
              <a:gd name="connsiteY12" fmla="*/ 721217 h 746975"/>
              <a:gd name="connsiteX13" fmla="*/ 2928246 w 3095671"/>
              <a:gd name="connsiteY13" fmla="*/ 708338 h 746975"/>
              <a:gd name="connsiteX14" fmla="*/ 3005519 w 3095671"/>
              <a:gd name="connsiteY14" fmla="*/ 656823 h 746975"/>
              <a:gd name="connsiteX15" fmla="*/ 3057035 w 3095671"/>
              <a:gd name="connsiteY15" fmla="*/ 579549 h 746975"/>
              <a:gd name="connsiteX16" fmla="*/ 3069913 w 3095671"/>
              <a:gd name="connsiteY16" fmla="*/ 489397 h 746975"/>
              <a:gd name="connsiteX17" fmla="*/ 3082792 w 3095671"/>
              <a:gd name="connsiteY17" fmla="*/ 450761 h 746975"/>
              <a:gd name="connsiteX18" fmla="*/ 3095671 w 3095671"/>
              <a:gd name="connsiteY18" fmla="*/ 386366 h 746975"/>
              <a:gd name="connsiteX19" fmla="*/ 3082792 w 3095671"/>
              <a:gd name="connsiteY19" fmla="*/ 244699 h 746975"/>
              <a:gd name="connsiteX20" fmla="*/ 3018398 w 3095671"/>
              <a:gd name="connsiteY20" fmla="*/ 193183 h 746975"/>
              <a:gd name="connsiteX21" fmla="*/ 2979761 w 3095671"/>
              <a:gd name="connsiteY21" fmla="*/ 167425 h 746975"/>
              <a:gd name="connsiteX22" fmla="*/ 2850973 w 3095671"/>
              <a:gd name="connsiteY22" fmla="*/ 128789 h 746975"/>
              <a:gd name="connsiteX23" fmla="*/ 2773699 w 3095671"/>
              <a:gd name="connsiteY23" fmla="*/ 90152 h 746975"/>
              <a:gd name="connsiteX24" fmla="*/ 2735063 w 3095671"/>
              <a:gd name="connsiteY24" fmla="*/ 64394 h 746975"/>
              <a:gd name="connsiteX25" fmla="*/ 2606274 w 3095671"/>
              <a:gd name="connsiteY25" fmla="*/ 25758 h 746975"/>
              <a:gd name="connsiteX26" fmla="*/ 2529001 w 3095671"/>
              <a:gd name="connsiteY26" fmla="*/ 12879 h 746975"/>
              <a:gd name="connsiteX27" fmla="*/ 1292629 w 3095671"/>
              <a:gd name="connsiteY27" fmla="*/ 0 h 746975"/>
              <a:gd name="connsiteX28" fmla="*/ 648685 w 3095671"/>
              <a:gd name="connsiteY28" fmla="*/ 12879 h 746975"/>
              <a:gd name="connsiteX29" fmla="*/ 391108 w 3095671"/>
              <a:gd name="connsiteY29" fmla="*/ 38637 h 746975"/>
              <a:gd name="connsiteX30" fmla="*/ 210804 w 3095671"/>
              <a:gd name="connsiteY30" fmla="*/ 51515 h 746975"/>
              <a:gd name="connsiteX31" fmla="*/ 82015 w 3095671"/>
              <a:gd name="connsiteY31" fmla="*/ 141668 h 746975"/>
              <a:gd name="connsiteX32" fmla="*/ 56257 w 3095671"/>
              <a:gd name="connsiteY32" fmla="*/ 180304 h 746975"/>
              <a:gd name="connsiteX33" fmla="*/ 30499 w 3095671"/>
              <a:gd name="connsiteY33" fmla="*/ 218941 h 746975"/>
              <a:gd name="connsiteX34" fmla="*/ 4742 w 3095671"/>
              <a:gd name="connsiteY34" fmla="*/ 296214 h 746975"/>
              <a:gd name="connsiteX35" fmla="*/ 133531 w 3095671"/>
              <a:gd name="connsiteY35" fmla="*/ 746975 h 746975"/>
              <a:gd name="connsiteX0" fmla="*/ 52559 w 3117731"/>
              <a:gd name="connsiteY0" fmla="*/ 605307 h 746975"/>
              <a:gd name="connsiteX1" fmla="*/ 13923 w 3117731"/>
              <a:gd name="connsiteY1" fmla="*/ 605306 h 746975"/>
              <a:gd name="connsiteX2" fmla="*/ 348773 w 3117731"/>
              <a:gd name="connsiteY2" fmla="*/ 682580 h 746975"/>
              <a:gd name="connsiteX3" fmla="*/ 580593 w 3117731"/>
              <a:gd name="connsiteY3" fmla="*/ 669701 h 746975"/>
              <a:gd name="connsiteX4" fmla="*/ 1250295 w 3117731"/>
              <a:gd name="connsiteY4" fmla="*/ 643944 h 746975"/>
              <a:gd name="connsiteX5" fmla="*/ 1984390 w 3117731"/>
              <a:gd name="connsiteY5" fmla="*/ 669701 h 746975"/>
              <a:gd name="connsiteX6" fmla="*/ 2023027 w 3117731"/>
              <a:gd name="connsiteY6" fmla="*/ 682580 h 746975"/>
              <a:gd name="connsiteX7" fmla="*/ 2087421 w 3117731"/>
              <a:gd name="connsiteY7" fmla="*/ 695459 h 746975"/>
              <a:gd name="connsiteX8" fmla="*/ 2190452 w 3117731"/>
              <a:gd name="connsiteY8" fmla="*/ 721217 h 746975"/>
              <a:gd name="connsiteX9" fmla="*/ 2229089 w 3117731"/>
              <a:gd name="connsiteY9" fmla="*/ 734096 h 746975"/>
              <a:gd name="connsiteX10" fmla="*/ 2293483 w 3117731"/>
              <a:gd name="connsiteY10" fmla="*/ 746975 h 746975"/>
              <a:gd name="connsiteX11" fmla="*/ 2551061 w 3117731"/>
              <a:gd name="connsiteY11" fmla="*/ 734096 h 746975"/>
              <a:gd name="connsiteX12" fmla="*/ 2692728 w 3117731"/>
              <a:gd name="connsiteY12" fmla="*/ 721217 h 746975"/>
              <a:gd name="connsiteX13" fmla="*/ 2950306 w 3117731"/>
              <a:gd name="connsiteY13" fmla="*/ 708338 h 746975"/>
              <a:gd name="connsiteX14" fmla="*/ 3027579 w 3117731"/>
              <a:gd name="connsiteY14" fmla="*/ 656823 h 746975"/>
              <a:gd name="connsiteX15" fmla="*/ 3079095 w 3117731"/>
              <a:gd name="connsiteY15" fmla="*/ 579549 h 746975"/>
              <a:gd name="connsiteX16" fmla="*/ 3091973 w 3117731"/>
              <a:gd name="connsiteY16" fmla="*/ 489397 h 746975"/>
              <a:gd name="connsiteX17" fmla="*/ 3104852 w 3117731"/>
              <a:gd name="connsiteY17" fmla="*/ 450761 h 746975"/>
              <a:gd name="connsiteX18" fmla="*/ 3117731 w 3117731"/>
              <a:gd name="connsiteY18" fmla="*/ 386366 h 746975"/>
              <a:gd name="connsiteX19" fmla="*/ 3104852 w 3117731"/>
              <a:gd name="connsiteY19" fmla="*/ 244699 h 746975"/>
              <a:gd name="connsiteX20" fmla="*/ 3040458 w 3117731"/>
              <a:gd name="connsiteY20" fmla="*/ 193183 h 746975"/>
              <a:gd name="connsiteX21" fmla="*/ 3001821 w 3117731"/>
              <a:gd name="connsiteY21" fmla="*/ 167425 h 746975"/>
              <a:gd name="connsiteX22" fmla="*/ 2873033 w 3117731"/>
              <a:gd name="connsiteY22" fmla="*/ 128789 h 746975"/>
              <a:gd name="connsiteX23" fmla="*/ 2795759 w 3117731"/>
              <a:gd name="connsiteY23" fmla="*/ 90152 h 746975"/>
              <a:gd name="connsiteX24" fmla="*/ 2757123 w 3117731"/>
              <a:gd name="connsiteY24" fmla="*/ 64394 h 746975"/>
              <a:gd name="connsiteX25" fmla="*/ 2628334 w 3117731"/>
              <a:gd name="connsiteY25" fmla="*/ 25758 h 746975"/>
              <a:gd name="connsiteX26" fmla="*/ 2551061 w 3117731"/>
              <a:gd name="connsiteY26" fmla="*/ 12879 h 746975"/>
              <a:gd name="connsiteX27" fmla="*/ 1314689 w 3117731"/>
              <a:gd name="connsiteY27" fmla="*/ 0 h 746975"/>
              <a:gd name="connsiteX28" fmla="*/ 670745 w 3117731"/>
              <a:gd name="connsiteY28" fmla="*/ 12879 h 746975"/>
              <a:gd name="connsiteX29" fmla="*/ 413168 w 3117731"/>
              <a:gd name="connsiteY29" fmla="*/ 38637 h 746975"/>
              <a:gd name="connsiteX30" fmla="*/ 232864 w 3117731"/>
              <a:gd name="connsiteY30" fmla="*/ 51515 h 746975"/>
              <a:gd name="connsiteX31" fmla="*/ 104075 w 3117731"/>
              <a:gd name="connsiteY31" fmla="*/ 141668 h 746975"/>
              <a:gd name="connsiteX32" fmla="*/ 78317 w 3117731"/>
              <a:gd name="connsiteY32" fmla="*/ 180304 h 746975"/>
              <a:gd name="connsiteX33" fmla="*/ 52559 w 3117731"/>
              <a:gd name="connsiteY33" fmla="*/ 218941 h 746975"/>
              <a:gd name="connsiteX34" fmla="*/ 26802 w 3117731"/>
              <a:gd name="connsiteY34" fmla="*/ 296214 h 746975"/>
              <a:gd name="connsiteX35" fmla="*/ 155591 w 3117731"/>
              <a:gd name="connsiteY35" fmla="*/ 746975 h 746975"/>
              <a:gd name="connsiteX0" fmla="*/ 52559 w 3117731"/>
              <a:gd name="connsiteY0" fmla="*/ 605307 h 746975"/>
              <a:gd name="connsiteX1" fmla="*/ 13923 w 3117731"/>
              <a:gd name="connsiteY1" fmla="*/ 605306 h 746975"/>
              <a:gd name="connsiteX2" fmla="*/ 348773 w 3117731"/>
              <a:gd name="connsiteY2" fmla="*/ 682580 h 746975"/>
              <a:gd name="connsiteX3" fmla="*/ 580593 w 3117731"/>
              <a:gd name="connsiteY3" fmla="*/ 669701 h 746975"/>
              <a:gd name="connsiteX4" fmla="*/ 1250295 w 3117731"/>
              <a:gd name="connsiteY4" fmla="*/ 643944 h 746975"/>
              <a:gd name="connsiteX5" fmla="*/ 1984390 w 3117731"/>
              <a:gd name="connsiteY5" fmla="*/ 669701 h 746975"/>
              <a:gd name="connsiteX6" fmla="*/ 2023027 w 3117731"/>
              <a:gd name="connsiteY6" fmla="*/ 682580 h 746975"/>
              <a:gd name="connsiteX7" fmla="*/ 2087421 w 3117731"/>
              <a:gd name="connsiteY7" fmla="*/ 695459 h 746975"/>
              <a:gd name="connsiteX8" fmla="*/ 2190452 w 3117731"/>
              <a:gd name="connsiteY8" fmla="*/ 721217 h 746975"/>
              <a:gd name="connsiteX9" fmla="*/ 2229089 w 3117731"/>
              <a:gd name="connsiteY9" fmla="*/ 734096 h 746975"/>
              <a:gd name="connsiteX10" fmla="*/ 2293483 w 3117731"/>
              <a:gd name="connsiteY10" fmla="*/ 746975 h 746975"/>
              <a:gd name="connsiteX11" fmla="*/ 2551061 w 3117731"/>
              <a:gd name="connsiteY11" fmla="*/ 734096 h 746975"/>
              <a:gd name="connsiteX12" fmla="*/ 2692728 w 3117731"/>
              <a:gd name="connsiteY12" fmla="*/ 721217 h 746975"/>
              <a:gd name="connsiteX13" fmla="*/ 2950306 w 3117731"/>
              <a:gd name="connsiteY13" fmla="*/ 708338 h 746975"/>
              <a:gd name="connsiteX14" fmla="*/ 3027579 w 3117731"/>
              <a:gd name="connsiteY14" fmla="*/ 656823 h 746975"/>
              <a:gd name="connsiteX15" fmla="*/ 3079095 w 3117731"/>
              <a:gd name="connsiteY15" fmla="*/ 579549 h 746975"/>
              <a:gd name="connsiteX16" fmla="*/ 3091973 w 3117731"/>
              <a:gd name="connsiteY16" fmla="*/ 489397 h 746975"/>
              <a:gd name="connsiteX17" fmla="*/ 3104852 w 3117731"/>
              <a:gd name="connsiteY17" fmla="*/ 450761 h 746975"/>
              <a:gd name="connsiteX18" fmla="*/ 3117731 w 3117731"/>
              <a:gd name="connsiteY18" fmla="*/ 386366 h 746975"/>
              <a:gd name="connsiteX19" fmla="*/ 3104852 w 3117731"/>
              <a:gd name="connsiteY19" fmla="*/ 244699 h 746975"/>
              <a:gd name="connsiteX20" fmla="*/ 3040458 w 3117731"/>
              <a:gd name="connsiteY20" fmla="*/ 193183 h 746975"/>
              <a:gd name="connsiteX21" fmla="*/ 3001821 w 3117731"/>
              <a:gd name="connsiteY21" fmla="*/ 167425 h 746975"/>
              <a:gd name="connsiteX22" fmla="*/ 2873033 w 3117731"/>
              <a:gd name="connsiteY22" fmla="*/ 128789 h 746975"/>
              <a:gd name="connsiteX23" fmla="*/ 2795759 w 3117731"/>
              <a:gd name="connsiteY23" fmla="*/ 90152 h 746975"/>
              <a:gd name="connsiteX24" fmla="*/ 2757123 w 3117731"/>
              <a:gd name="connsiteY24" fmla="*/ 64394 h 746975"/>
              <a:gd name="connsiteX25" fmla="*/ 2628334 w 3117731"/>
              <a:gd name="connsiteY25" fmla="*/ 25758 h 746975"/>
              <a:gd name="connsiteX26" fmla="*/ 2551061 w 3117731"/>
              <a:gd name="connsiteY26" fmla="*/ 12879 h 746975"/>
              <a:gd name="connsiteX27" fmla="*/ 1314689 w 3117731"/>
              <a:gd name="connsiteY27" fmla="*/ 0 h 746975"/>
              <a:gd name="connsiteX28" fmla="*/ 670745 w 3117731"/>
              <a:gd name="connsiteY28" fmla="*/ 12879 h 746975"/>
              <a:gd name="connsiteX29" fmla="*/ 413168 w 3117731"/>
              <a:gd name="connsiteY29" fmla="*/ 38637 h 746975"/>
              <a:gd name="connsiteX30" fmla="*/ 232864 w 3117731"/>
              <a:gd name="connsiteY30" fmla="*/ 51515 h 746975"/>
              <a:gd name="connsiteX31" fmla="*/ 104075 w 3117731"/>
              <a:gd name="connsiteY31" fmla="*/ 141668 h 746975"/>
              <a:gd name="connsiteX32" fmla="*/ 78317 w 3117731"/>
              <a:gd name="connsiteY32" fmla="*/ 180304 h 746975"/>
              <a:gd name="connsiteX33" fmla="*/ 52559 w 3117731"/>
              <a:gd name="connsiteY33" fmla="*/ 218941 h 746975"/>
              <a:gd name="connsiteX34" fmla="*/ 26802 w 3117731"/>
              <a:gd name="connsiteY34" fmla="*/ 296214 h 746975"/>
              <a:gd name="connsiteX35" fmla="*/ 39681 w 3117731"/>
              <a:gd name="connsiteY35" fmla="*/ 721217 h 746975"/>
              <a:gd name="connsiteX0" fmla="*/ 52559 w 3117731"/>
              <a:gd name="connsiteY0" fmla="*/ 605307 h 735677"/>
              <a:gd name="connsiteX1" fmla="*/ 13923 w 3117731"/>
              <a:gd name="connsiteY1" fmla="*/ 605306 h 735677"/>
              <a:gd name="connsiteX2" fmla="*/ 348773 w 3117731"/>
              <a:gd name="connsiteY2" fmla="*/ 682580 h 735677"/>
              <a:gd name="connsiteX3" fmla="*/ 580593 w 3117731"/>
              <a:gd name="connsiteY3" fmla="*/ 669701 h 735677"/>
              <a:gd name="connsiteX4" fmla="*/ 1250295 w 3117731"/>
              <a:gd name="connsiteY4" fmla="*/ 643944 h 735677"/>
              <a:gd name="connsiteX5" fmla="*/ 1984390 w 3117731"/>
              <a:gd name="connsiteY5" fmla="*/ 669701 h 735677"/>
              <a:gd name="connsiteX6" fmla="*/ 2023027 w 3117731"/>
              <a:gd name="connsiteY6" fmla="*/ 682580 h 735677"/>
              <a:gd name="connsiteX7" fmla="*/ 2087421 w 3117731"/>
              <a:gd name="connsiteY7" fmla="*/ 695459 h 735677"/>
              <a:gd name="connsiteX8" fmla="*/ 2190452 w 3117731"/>
              <a:gd name="connsiteY8" fmla="*/ 721217 h 735677"/>
              <a:gd name="connsiteX9" fmla="*/ 2229089 w 3117731"/>
              <a:gd name="connsiteY9" fmla="*/ 734096 h 735677"/>
              <a:gd name="connsiteX10" fmla="*/ 2319241 w 3117731"/>
              <a:gd name="connsiteY10" fmla="*/ 682580 h 735677"/>
              <a:gd name="connsiteX11" fmla="*/ 2551061 w 3117731"/>
              <a:gd name="connsiteY11" fmla="*/ 734096 h 735677"/>
              <a:gd name="connsiteX12" fmla="*/ 2692728 w 3117731"/>
              <a:gd name="connsiteY12" fmla="*/ 721217 h 735677"/>
              <a:gd name="connsiteX13" fmla="*/ 2950306 w 3117731"/>
              <a:gd name="connsiteY13" fmla="*/ 708338 h 735677"/>
              <a:gd name="connsiteX14" fmla="*/ 3027579 w 3117731"/>
              <a:gd name="connsiteY14" fmla="*/ 656823 h 735677"/>
              <a:gd name="connsiteX15" fmla="*/ 3079095 w 3117731"/>
              <a:gd name="connsiteY15" fmla="*/ 579549 h 735677"/>
              <a:gd name="connsiteX16" fmla="*/ 3091973 w 3117731"/>
              <a:gd name="connsiteY16" fmla="*/ 489397 h 735677"/>
              <a:gd name="connsiteX17" fmla="*/ 3104852 w 3117731"/>
              <a:gd name="connsiteY17" fmla="*/ 450761 h 735677"/>
              <a:gd name="connsiteX18" fmla="*/ 3117731 w 3117731"/>
              <a:gd name="connsiteY18" fmla="*/ 386366 h 735677"/>
              <a:gd name="connsiteX19" fmla="*/ 3104852 w 3117731"/>
              <a:gd name="connsiteY19" fmla="*/ 244699 h 735677"/>
              <a:gd name="connsiteX20" fmla="*/ 3040458 w 3117731"/>
              <a:gd name="connsiteY20" fmla="*/ 193183 h 735677"/>
              <a:gd name="connsiteX21" fmla="*/ 3001821 w 3117731"/>
              <a:gd name="connsiteY21" fmla="*/ 167425 h 735677"/>
              <a:gd name="connsiteX22" fmla="*/ 2873033 w 3117731"/>
              <a:gd name="connsiteY22" fmla="*/ 128789 h 735677"/>
              <a:gd name="connsiteX23" fmla="*/ 2795759 w 3117731"/>
              <a:gd name="connsiteY23" fmla="*/ 90152 h 735677"/>
              <a:gd name="connsiteX24" fmla="*/ 2757123 w 3117731"/>
              <a:gd name="connsiteY24" fmla="*/ 64394 h 735677"/>
              <a:gd name="connsiteX25" fmla="*/ 2628334 w 3117731"/>
              <a:gd name="connsiteY25" fmla="*/ 25758 h 735677"/>
              <a:gd name="connsiteX26" fmla="*/ 2551061 w 3117731"/>
              <a:gd name="connsiteY26" fmla="*/ 12879 h 735677"/>
              <a:gd name="connsiteX27" fmla="*/ 1314689 w 3117731"/>
              <a:gd name="connsiteY27" fmla="*/ 0 h 735677"/>
              <a:gd name="connsiteX28" fmla="*/ 670745 w 3117731"/>
              <a:gd name="connsiteY28" fmla="*/ 12879 h 735677"/>
              <a:gd name="connsiteX29" fmla="*/ 413168 w 3117731"/>
              <a:gd name="connsiteY29" fmla="*/ 38637 h 735677"/>
              <a:gd name="connsiteX30" fmla="*/ 232864 w 3117731"/>
              <a:gd name="connsiteY30" fmla="*/ 51515 h 735677"/>
              <a:gd name="connsiteX31" fmla="*/ 104075 w 3117731"/>
              <a:gd name="connsiteY31" fmla="*/ 141668 h 735677"/>
              <a:gd name="connsiteX32" fmla="*/ 78317 w 3117731"/>
              <a:gd name="connsiteY32" fmla="*/ 180304 h 735677"/>
              <a:gd name="connsiteX33" fmla="*/ 52559 w 3117731"/>
              <a:gd name="connsiteY33" fmla="*/ 218941 h 735677"/>
              <a:gd name="connsiteX34" fmla="*/ 26802 w 3117731"/>
              <a:gd name="connsiteY34" fmla="*/ 296214 h 735677"/>
              <a:gd name="connsiteX35" fmla="*/ 39681 w 3117731"/>
              <a:gd name="connsiteY35" fmla="*/ 721217 h 735677"/>
              <a:gd name="connsiteX0" fmla="*/ 52559 w 3117731"/>
              <a:gd name="connsiteY0" fmla="*/ 605307 h 734376"/>
              <a:gd name="connsiteX1" fmla="*/ 13923 w 3117731"/>
              <a:gd name="connsiteY1" fmla="*/ 605306 h 734376"/>
              <a:gd name="connsiteX2" fmla="*/ 348773 w 3117731"/>
              <a:gd name="connsiteY2" fmla="*/ 682580 h 734376"/>
              <a:gd name="connsiteX3" fmla="*/ 580593 w 3117731"/>
              <a:gd name="connsiteY3" fmla="*/ 669701 h 734376"/>
              <a:gd name="connsiteX4" fmla="*/ 1250295 w 3117731"/>
              <a:gd name="connsiteY4" fmla="*/ 643944 h 734376"/>
              <a:gd name="connsiteX5" fmla="*/ 1984390 w 3117731"/>
              <a:gd name="connsiteY5" fmla="*/ 669701 h 734376"/>
              <a:gd name="connsiteX6" fmla="*/ 2023027 w 3117731"/>
              <a:gd name="connsiteY6" fmla="*/ 682580 h 734376"/>
              <a:gd name="connsiteX7" fmla="*/ 2087421 w 3117731"/>
              <a:gd name="connsiteY7" fmla="*/ 695459 h 734376"/>
              <a:gd name="connsiteX8" fmla="*/ 2190452 w 3117731"/>
              <a:gd name="connsiteY8" fmla="*/ 721217 h 734376"/>
              <a:gd name="connsiteX9" fmla="*/ 2229089 w 3117731"/>
              <a:gd name="connsiteY9" fmla="*/ 734096 h 734376"/>
              <a:gd name="connsiteX10" fmla="*/ 2332120 w 3117731"/>
              <a:gd name="connsiteY10" fmla="*/ 708338 h 734376"/>
              <a:gd name="connsiteX11" fmla="*/ 2551061 w 3117731"/>
              <a:gd name="connsiteY11" fmla="*/ 734096 h 734376"/>
              <a:gd name="connsiteX12" fmla="*/ 2692728 w 3117731"/>
              <a:gd name="connsiteY12" fmla="*/ 721217 h 734376"/>
              <a:gd name="connsiteX13" fmla="*/ 2950306 w 3117731"/>
              <a:gd name="connsiteY13" fmla="*/ 708338 h 734376"/>
              <a:gd name="connsiteX14" fmla="*/ 3027579 w 3117731"/>
              <a:gd name="connsiteY14" fmla="*/ 656823 h 734376"/>
              <a:gd name="connsiteX15" fmla="*/ 3079095 w 3117731"/>
              <a:gd name="connsiteY15" fmla="*/ 579549 h 734376"/>
              <a:gd name="connsiteX16" fmla="*/ 3091973 w 3117731"/>
              <a:gd name="connsiteY16" fmla="*/ 489397 h 734376"/>
              <a:gd name="connsiteX17" fmla="*/ 3104852 w 3117731"/>
              <a:gd name="connsiteY17" fmla="*/ 450761 h 734376"/>
              <a:gd name="connsiteX18" fmla="*/ 3117731 w 3117731"/>
              <a:gd name="connsiteY18" fmla="*/ 386366 h 734376"/>
              <a:gd name="connsiteX19" fmla="*/ 3104852 w 3117731"/>
              <a:gd name="connsiteY19" fmla="*/ 244699 h 734376"/>
              <a:gd name="connsiteX20" fmla="*/ 3040458 w 3117731"/>
              <a:gd name="connsiteY20" fmla="*/ 193183 h 734376"/>
              <a:gd name="connsiteX21" fmla="*/ 3001821 w 3117731"/>
              <a:gd name="connsiteY21" fmla="*/ 167425 h 734376"/>
              <a:gd name="connsiteX22" fmla="*/ 2873033 w 3117731"/>
              <a:gd name="connsiteY22" fmla="*/ 128789 h 734376"/>
              <a:gd name="connsiteX23" fmla="*/ 2795759 w 3117731"/>
              <a:gd name="connsiteY23" fmla="*/ 90152 h 734376"/>
              <a:gd name="connsiteX24" fmla="*/ 2757123 w 3117731"/>
              <a:gd name="connsiteY24" fmla="*/ 64394 h 734376"/>
              <a:gd name="connsiteX25" fmla="*/ 2628334 w 3117731"/>
              <a:gd name="connsiteY25" fmla="*/ 25758 h 734376"/>
              <a:gd name="connsiteX26" fmla="*/ 2551061 w 3117731"/>
              <a:gd name="connsiteY26" fmla="*/ 12879 h 734376"/>
              <a:gd name="connsiteX27" fmla="*/ 1314689 w 3117731"/>
              <a:gd name="connsiteY27" fmla="*/ 0 h 734376"/>
              <a:gd name="connsiteX28" fmla="*/ 670745 w 3117731"/>
              <a:gd name="connsiteY28" fmla="*/ 12879 h 734376"/>
              <a:gd name="connsiteX29" fmla="*/ 413168 w 3117731"/>
              <a:gd name="connsiteY29" fmla="*/ 38637 h 734376"/>
              <a:gd name="connsiteX30" fmla="*/ 232864 w 3117731"/>
              <a:gd name="connsiteY30" fmla="*/ 51515 h 734376"/>
              <a:gd name="connsiteX31" fmla="*/ 104075 w 3117731"/>
              <a:gd name="connsiteY31" fmla="*/ 141668 h 734376"/>
              <a:gd name="connsiteX32" fmla="*/ 78317 w 3117731"/>
              <a:gd name="connsiteY32" fmla="*/ 180304 h 734376"/>
              <a:gd name="connsiteX33" fmla="*/ 52559 w 3117731"/>
              <a:gd name="connsiteY33" fmla="*/ 218941 h 734376"/>
              <a:gd name="connsiteX34" fmla="*/ 26802 w 3117731"/>
              <a:gd name="connsiteY34" fmla="*/ 296214 h 734376"/>
              <a:gd name="connsiteX35" fmla="*/ 39681 w 3117731"/>
              <a:gd name="connsiteY35" fmla="*/ 721217 h 734376"/>
              <a:gd name="connsiteX0" fmla="*/ 52559 w 3117731"/>
              <a:gd name="connsiteY0" fmla="*/ 605307 h 734468"/>
              <a:gd name="connsiteX1" fmla="*/ 13923 w 3117731"/>
              <a:gd name="connsiteY1" fmla="*/ 605306 h 734468"/>
              <a:gd name="connsiteX2" fmla="*/ 348773 w 3117731"/>
              <a:gd name="connsiteY2" fmla="*/ 682580 h 734468"/>
              <a:gd name="connsiteX3" fmla="*/ 580593 w 3117731"/>
              <a:gd name="connsiteY3" fmla="*/ 669701 h 734468"/>
              <a:gd name="connsiteX4" fmla="*/ 1250295 w 3117731"/>
              <a:gd name="connsiteY4" fmla="*/ 643944 h 734468"/>
              <a:gd name="connsiteX5" fmla="*/ 1984390 w 3117731"/>
              <a:gd name="connsiteY5" fmla="*/ 669701 h 734468"/>
              <a:gd name="connsiteX6" fmla="*/ 2023027 w 3117731"/>
              <a:gd name="connsiteY6" fmla="*/ 682580 h 734468"/>
              <a:gd name="connsiteX7" fmla="*/ 2087421 w 3117731"/>
              <a:gd name="connsiteY7" fmla="*/ 695459 h 734468"/>
              <a:gd name="connsiteX8" fmla="*/ 2190452 w 3117731"/>
              <a:gd name="connsiteY8" fmla="*/ 682580 h 734468"/>
              <a:gd name="connsiteX9" fmla="*/ 2229089 w 3117731"/>
              <a:gd name="connsiteY9" fmla="*/ 734096 h 734468"/>
              <a:gd name="connsiteX10" fmla="*/ 2332120 w 3117731"/>
              <a:gd name="connsiteY10" fmla="*/ 708338 h 734468"/>
              <a:gd name="connsiteX11" fmla="*/ 2551061 w 3117731"/>
              <a:gd name="connsiteY11" fmla="*/ 734096 h 734468"/>
              <a:gd name="connsiteX12" fmla="*/ 2692728 w 3117731"/>
              <a:gd name="connsiteY12" fmla="*/ 721217 h 734468"/>
              <a:gd name="connsiteX13" fmla="*/ 2950306 w 3117731"/>
              <a:gd name="connsiteY13" fmla="*/ 708338 h 734468"/>
              <a:gd name="connsiteX14" fmla="*/ 3027579 w 3117731"/>
              <a:gd name="connsiteY14" fmla="*/ 656823 h 734468"/>
              <a:gd name="connsiteX15" fmla="*/ 3079095 w 3117731"/>
              <a:gd name="connsiteY15" fmla="*/ 579549 h 734468"/>
              <a:gd name="connsiteX16" fmla="*/ 3091973 w 3117731"/>
              <a:gd name="connsiteY16" fmla="*/ 489397 h 734468"/>
              <a:gd name="connsiteX17" fmla="*/ 3104852 w 3117731"/>
              <a:gd name="connsiteY17" fmla="*/ 450761 h 734468"/>
              <a:gd name="connsiteX18" fmla="*/ 3117731 w 3117731"/>
              <a:gd name="connsiteY18" fmla="*/ 386366 h 734468"/>
              <a:gd name="connsiteX19" fmla="*/ 3104852 w 3117731"/>
              <a:gd name="connsiteY19" fmla="*/ 244699 h 734468"/>
              <a:gd name="connsiteX20" fmla="*/ 3040458 w 3117731"/>
              <a:gd name="connsiteY20" fmla="*/ 193183 h 734468"/>
              <a:gd name="connsiteX21" fmla="*/ 3001821 w 3117731"/>
              <a:gd name="connsiteY21" fmla="*/ 167425 h 734468"/>
              <a:gd name="connsiteX22" fmla="*/ 2873033 w 3117731"/>
              <a:gd name="connsiteY22" fmla="*/ 128789 h 734468"/>
              <a:gd name="connsiteX23" fmla="*/ 2795759 w 3117731"/>
              <a:gd name="connsiteY23" fmla="*/ 90152 h 734468"/>
              <a:gd name="connsiteX24" fmla="*/ 2757123 w 3117731"/>
              <a:gd name="connsiteY24" fmla="*/ 64394 h 734468"/>
              <a:gd name="connsiteX25" fmla="*/ 2628334 w 3117731"/>
              <a:gd name="connsiteY25" fmla="*/ 25758 h 734468"/>
              <a:gd name="connsiteX26" fmla="*/ 2551061 w 3117731"/>
              <a:gd name="connsiteY26" fmla="*/ 12879 h 734468"/>
              <a:gd name="connsiteX27" fmla="*/ 1314689 w 3117731"/>
              <a:gd name="connsiteY27" fmla="*/ 0 h 734468"/>
              <a:gd name="connsiteX28" fmla="*/ 670745 w 3117731"/>
              <a:gd name="connsiteY28" fmla="*/ 12879 h 734468"/>
              <a:gd name="connsiteX29" fmla="*/ 413168 w 3117731"/>
              <a:gd name="connsiteY29" fmla="*/ 38637 h 734468"/>
              <a:gd name="connsiteX30" fmla="*/ 232864 w 3117731"/>
              <a:gd name="connsiteY30" fmla="*/ 51515 h 734468"/>
              <a:gd name="connsiteX31" fmla="*/ 104075 w 3117731"/>
              <a:gd name="connsiteY31" fmla="*/ 141668 h 734468"/>
              <a:gd name="connsiteX32" fmla="*/ 78317 w 3117731"/>
              <a:gd name="connsiteY32" fmla="*/ 180304 h 734468"/>
              <a:gd name="connsiteX33" fmla="*/ 52559 w 3117731"/>
              <a:gd name="connsiteY33" fmla="*/ 218941 h 734468"/>
              <a:gd name="connsiteX34" fmla="*/ 26802 w 3117731"/>
              <a:gd name="connsiteY34" fmla="*/ 296214 h 734468"/>
              <a:gd name="connsiteX35" fmla="*/ 39681 w 3117731"/>
              <a:gd name="connsiteY35" fmla="*/ 721217 h 73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17731" h="734468">
                <a:moveTo>
                  <a:pt x="52559" y="605307"/>
                </a:moveTo>
                <a:cubicBezTo>
                  <a:pt x="63159" y="611667"/>
                  <a:pt x="-35446" y="592427"/>
                  <a:pt x="13923" y="605306"/>
                </a:cubicBezTo>
                <a:cubicBezTo>
                  <a:pt x="63292" y="618185"/>
                  <a:pt x="310137" y="678287"/>
                  <a:pt x="348773" y="682580"/>
                </a:cubicBezTo>
                <a:lnTo>
                  <a:pt x="580593" y="669701"/>
                </a:lnTo>
                <a:cubicBezTo>
                  <a:pt x="1274869" y="644906"/>
                  <a:pt x="853808" y="672265"/>
                  <a:pt x="1250295" y="643944"/>
                </a:cubicBezTo>
                <a:lnTo>
                  <a:pt x="1984390" y="669701"/>
                </a:lnTo>
                <a:cubicBezTo>
                  <a:pt x="1997933" y="670635"/>
                  <a:pt x="2009857" y="679287"/>
                  <a:pt x="2023027" y="682580"/>
                </a:cubicBezTo>
                <a:cubicBezTo>
                  <a:pt x="2044263" y="687889"/>
                  <a:pt x="2059517" y="695459"/>
                  <a:pt x="2087421" y="695459"/>
                </a:cubicBezTo>
                <a:cubicBezTo>
                  <a:pt x="2115325" y="695459"/>
                  <a:pt x="2156868" y="671385"/>
                  <a:pt x="2190452" y="682580"/>
                </a:cubicBezTo>
                <a:cubicBezTo>
                  <a:pt x="2203331" y="686873"/>
                  <a:pt x="2205478" y="729803"/>
                  <a:pt x="2229089" y="734096"/>
                </a:cubicBezTo>
                <a:cubicBezTo>
                  <a:pt x="2252700" y="738389"/>
                  <a:pt x="2310655" y="704045"/>
                  <a:pt x="2332120" y="708338"/>
                </a:cubicBezTo>
                <a:cubicBezTo>
                  <a:pt x="2409393" y="725510"/>
                  <a:pt x="2490960" y="731949"/>
                  <a:pt x="2551061" y="734096"/>
                </a:cubicBezTo>
                <a:cubicBezTo>
                  <a:pt x="2611162" y="736243"/>
                  <a:pt x="2645409" y="724270"/>
                  <a:pt x="2692728" y="721217"/>
                </a:cubicBezTo>
                <a:cubicBezTo>
                  <a:pt x="2778516" y="715682"/>
                  <a:pt x="2864447" y="712631"/>
                  <a:pt x="2950306" y="708338"/>
                </a:cubicBezTo>
                <a:cubicBezTo>
                  <a:pt x="2995435" y="693295"/>
                  <a:pt x="2993814" y="700235"/>
                  <a:pt x="3027579" y="656823"/>
                </a:cubicBezTo>
                <a:cubicBezTo>
                  <a:pt x="3046585" y="632387"/>
                  <a:pt x="3079095" y="579549"/>
                  <a:pt x="3079095" y="579549"/>
                </a:cubicBezTo>
                <a:cubicBezTo>
                  <a:pt x="3083388" y="549498"/>
                  <a:pt x="3086020" y="519163"/>
                  <a:pt x="3091973" y="489397"/>
                </a:cubicBezTo>
                <a:cubicBezTo>
                  <a:pt x="3094635" y="476085"/>
                  <a:pt x="3101559" y="463931"/>
                  <a:pt x="3104852" y="450761"/>
                </a:cubicBezTo>
                <a:cubicBezTo>
                  <a:pt x="3110161" y="429525"/>
                  <a:pt x="3113438" y="407831"/>
                  <a:pt x="3117731" y="386366"/>
                </a:cubicBezTo>
                <a:cubicBezTo>
                  <a:pt x="3113438" y="339144"/>
                  <a:pt x="3114787" y="291064"/>
                  <a:pt x="3104852" y="244699"/>
                </a:cubicBezTo>
                <a:cubicBezTo>
                  <a:pt x="3094431" y="196067"/>
                  <a:pt x="3073724" y="209816"/>
                  <a:pt x="3040458" y="193183"/>
                </a:cubicBezTo>
                <a:cubicBezTo>
                  <a:pt x="3026613" y="186261"/>
                  <a:pt x="3016048" y="173522"/>
                  <a:pt x="3001821" y="167425"/>
                </a:cubicBezTo>
                <a:cubicBezTo>
                  <a:pt x="2951429" y="145828"/>
                  <a:pt x="2924971" y="163415"/>
                  <a:pt x="2873033" y="128789"/>
                </a:cubicBezTo>
                <a:cubicBezTo>
                  <a:pt x="2823100" y="95501"/>
                  <a:pt x="2849080" y="107926"/>
                  <a:pt x="2795759" y="90152"/>
                </a:cubicBezTo>
                <a:cubicBezTo>
                  <a:pt x="2782880" y="81566"/>
                  <a:pt x="2771267" y="70680"/>
                  <a:pt x="2757123" y="64394"/>
                </a:cubicBezTo>
                <a:cubicBezTo>
                  <a:pt x="2730245" y="52448"/>
                  <a:pt x="2662389" y="32569"/>
                  <a:pt x="2628334" y="25758"/>
                </a:cubicBezTo>
                <a:cubicBezTo>
                  <a:pt x="2602728" y="20637"/>
                  <a:pt x="2577169" y="13391"/>
                  <a:pt x="2551061" y="12879"/>
                </a:cubicBezTo>
                <a:lnTo>
                  <a:pt x="1314689" y="0"/>
                </a:lnTo>
                <a:lnTo>
                  <a:pt x="670745" y="12879"/>
                </a:lnTo>
                <a:cubicBezTo>
                  <a:pt x="279072" y="25119"/>
                  <a:pt x="630190" y="16935"/>
                  <a:pt x="413168" y="38637"/>
                </a:cubicBezTo>
                <a:cubicBezTo>
                  <a:pt x="353213" y="44632"/>
                  <a:pt x="292965" y="47222"/>
                  <a:pt x="232864" y="51515"/>
                </a:cubicBezTo>
                <a:cubicBezTo>
                  <a:pt x="125053" y="69483"/>
                  <a:pt x="170076" y="42666"/>
                  <a:pt x="104075" y="141668"/>
                </a:cubicBezTo>
                <a:lnTo>
                  <a:pt x="78317" y="180304"/>
                </a:lnTo>
                <a:lnTo>
                  <a:pt x="52559" y="218941"/>
                </a:lnTo>
                <a:cubicBezTo>
                  <a:pt x="43973" y="244699"/>
                  <a:pt x="28948" y="212501"/>
                  <a:pt x="26802" y="296214"/>
                </a:cubicBezTo>
                <a:cubicBezTo>
                  <a:pt x="24656" y="379927"/>
                  <a:pt x="39681" y="605189"/>
                  <a:pt x="39681" y="721217"/>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5026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7614" t="606" r="39188"/>
          <a:stretch/>
        </p:blipFill>
        <p:spPr>
          <a:xfrm>
            <a:off x="0" y="0"/>
            <a:ext cx="4281055" cy="6858000"/>
          </a:xfrm>
          <a:prstGeom prst="rect">
            <a:avLst/>
          </a:prstGeom>
        </p:spPr>
      </p:pic>
      <p:sp>
        <p:nvSpPr>
          <p:cNvPr id="4" name="Rectangle 3"/>
          <p:cNvSpPr/>
          <p:nvPr/>
        </p:nvSpPr>
        <p:spPr>
          <a:xfrm>
            <a:off x="6799216" y="5178064"/>
            <a:ext cx="4826962" cy="1569660"/>
          </a:xfrm>
          <a:prstGeom prst="rect">
            <a:avLst/>
          </a:prstGeom>
        </p:spPr>
        <p:txBody>
          <a:bodyPr wrap="none">
            <a:spAutoFit/>
          </a:bodyPr>
          <a:lstStyle/>
          <a:p>
            <a:pPr algn="r"/>
            <a:r>
              <a:rPr lang="en-AU" sz="9600" smtClean="0">
                <a:solidFill>
                  <a:prstClr val="white"/>
                </a:solidFill>
                <a:latin typeface="Leelawadee UI Semilight" panose="020B0402040204020203" pitchFamily="34" charset="-34"/>
                <a:cs typeface="Leelawadee UI Semilight" panose="020B0402040204020203" pitchFamily="34" charset="-34"/>
              </a:rPr>
              <a:t>… supply</a:t>
            </a:r>
            <a:endParaRPr lang="en-AU" sz="9600"/>
          </a:p>
        </p:txBody>
      </p:sp>
      <p:sp>
        <p:nvSpPr>
          <p:cNvPr id="6" name="Rectangle 5"/>
          <p:cNvSpPr/>
          <p:nvPr/>
        </p:nvSpPr>
        <p:spPr>
          <a:xfrm>
            <a:off x="4524554" y="438752"/>
            <a:ext cx="7101624" cy="3477875"/>
          </a:xfrm>
          <a:prstGeom prst="rect">
            <a:avLst/>
          </a:prstGeom>
        </p:spPr>
        <p:txBody>
          <a:bodyPr wrap="none">
            <a:spAutoFit/>
          </a:bodyPr>
          <a:lstStyle/>
          <a:p>
            <a:r>
              <a:rPr lang="en-AU" sz="4400" dirty="0" smtClean="0">
                <a:solidFill>
                  <a:prstClr val="white"/>
                </a:solidFill>
                <a:latin typeface="Leelawadee UI Semilight" panose="020B0402040204020203" pitchFamily="34" charset="-34"/>
                <a:cs typeface="Leelawadee UI Semilight" panose="020B0402040204020203" pitchFamily="34" charset="-34"/>
              </a:rPr>
              <a:t>… an encouraging fellowship</a:t>
            </a:r>
          </a:p>
          <a:p>
            <a:endParaRPr lang="en-AU" sz="4400" dirty="0">
              <a:solidFill>
                <a:prstClr val="white"/>
              </a:solidFill>
              <a:latin typeface="Leelawadee UI Semilight" panose="020B0402040204020203" pitchFamily="34" charset="-34"/>
              <a:cs typeface="Leelawadee UI Semilight" panose="020B0402040204020203" pitchFamily="34" charset="-34"/>
            </a:endParaRPr>
          </a:p>
          <a:p>
            <a:r>
              <a:rPr lang="en-AU" sz="4400" dirty="0" smtClean="0">
                <a:solidFill>
                  <a:prstClr val="white"/>
                </a:solidFill>
                <a:latin typeface="Leelawadee UI Semilight" panose="020B0402040204020203" pitchFamily="34" charset="-34"/>
                <a:cs typeface="Leelawadee UI Semilight" panose="020B0402040204020203" pitchFamily="34" charset="-34"/>
              </a:rPr>
              <a:t>  … an overflowing love</a:t>
            </a:r>
          </a:p>
          <a:p>
            <a:endParaRPr lang="en-AU" sz="4400" dirty="0">
              <a:solidFill>
                <a:prstClr val="white"/>
              </a:solidFill>
              <a:latin typeface="Leelawadee UI Semilight" panose="020B0402040204020203" pitchFamily="34" charset="-34"/>
              <a:cs typeface="Leelawadee UI Semilight" panose="020B0402040204020203" pitchFamily="34" charset="-34"/>
            </a:endParaRPr>
          </a:p>
          <a:p>
            <a:r>
              <a:rPr lang="en-AU" sz="4400" dirty="0" smtClean="0">
                <a:solidFill>
                  <a:prstClr val="white"/>
                </a:solidFill>
                <a:latin typeface="Leelawadee UI Semilight" panose="020B0402040204020203" pitchFamily="34" charset="-34"/>
                <a:cs typeface="Leelawadee UI Semilight" panose="020B0402040204020203" pitchFamily="34" charset="-34"/>
              </a:rPr>
              <a:t>    … a Biblical holiness</a:t>
            </a:r>
            <a:endParaRPr lang="en-AU" sz="4400" dirty="0"/>
          </a:p>
        </p:txBody>
      </p:sp>
    </p:spTree>
    <p:extLst>
      <p:ext uri="{BB962C8B-B14F-4D97-AF65-F5344CB8AC3E}">
        <p14:creationId xmlns:p14="http://schemas.microsoft.com/office/powerpoint/2010/main" val="438332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514568" y="276947"/>
            <a:ext cx="11162864" cy="6650182"/>
          </a:xfrm>
          <a:prstGeom prst="rect">
            <a:avLst/>
          </a:prstGeom>
        </p:spPr>
      </p:pic>
      <p:sp>
        <p:nvSpPr>
          <p:cNvPr id="8" name="Title 1"/>
          <p:cNvSpPr txBox="1">
            <a:spLocks/>
          </p:cNvSpPr>
          <p:nvPr/>
        </p:nvSpPr>
        <p:spPr>
          <a:xfrm>
            <a:off x="269870" y="2099958"/>
            <a:ext cx="8063345"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pc="600" dirty="0">
                <a:solidFill>
                  <a:schemeClr val="tx1">
                    <a:lumMod val="50000"/>
                    <a:lumOff val="50000"/>
                  </a:schemeClr>
                </a:solidFill>
                <a:latin typeface="Leelawadee UI Semilight" panose="020B0402040204020203" pitchFamily="34" charset="-34"/>
                <a:cs typeface="Leelawadee UI Semilight" panose="020B0402040204020203" pitchFamily="34" charset="-34"/>
              </a:rPr>
              <a:t>f</a:t>
            </a:r>
            <a:r>
              <a:rPr lang="en-AU" spc="600" dirty="0" smtClean="0">
                <a:solidFill>
                  <a:schemeClr val="tx1">
                    <a:lumMod val="50000"/>
                    <a:lumOff val="50000"/>
                  </a:schemeClr>
                </a:solidFill>
                <a:latin typeface="Leelawadee UI Semilight" panose="020B0402040204020203" pitchFamily="34" charset="-34"/>
                <a:cs typeface="Leelawadee UI Semilight" panose="020B0402040204020203" pitchFamily="34" charset="-34"/>
              </a:rPr>
              <a:t>ull of faith</a:t>
            </a:r>
            <a:r>
              <a:rPr lang="en-AU" spc="600" dirty="0" smtClean="0">
                <a:latin typeface="Arial Narrow" panose="020B0606020202030204" pitchFamily="34" charset="0"/>
              </a:rPr>
              <a:t/>
            </a:r>
            <a:br>
              <a:rPr lang="en-AU" spc="600" dirty="0" smtClean="0">
                <a:latin typeface="Arial Narrow" panose="020B0606020202030204" pitchFamily="34" charset="0"/>
              </a:rPr>
            </a:br>
            <a:endParaRPr lang="en-AU" sz="900" spc="600" dirty="0" smtClean="0">
              <a:latin typeface="Arial Narrow" panose="020B0606020202030204" pitchFamily="34" charset="0"/>
            </a:endParaRPr>
          </a:p>
          <a:p>
            <a:endParaRPr lang="en-AU" sz="900" spc="600" dirty="0">
              <a:latin typeface="Arial Narrow" panose="020B0606020202030204" pitchFamily="34" charset="0"/>
            </a:endParaRPr>
          </a:p>
          <a:p>
            <a:r>
              <a:rPr lang="en-AU" spc="600" dirty="0" smtClean="0">
                <a:solidFill>
                  <a:schemeClr val="tx1">
                    <a:lumMod val="50000"/>
                    <a:lumOff val="50000"/>
                  </a:schemeClr>
                </a:solidFill>
                <a:latin typeface="Leelawadee UI Semilight" panose="020B0402040204020203" pitchFamily="34" charset="-34"/>
                <a:cs typeface="Leelawadee UI Semilight" panose="020B0402040204020203" pitchFamily="34" charset="-34"/>
              </a:rPr>
              <a:t>lacking in faith</a:t>
            </a:r>
            <a:endParaRPr lang="en-AU" spc="600" dirty="0">
              <a:solidFill>
                <a:schemeClr val="tx1">
                  <a:lumMod val="50000"/>
                  <a:lumOff val="50000"/>
                </a:schemeClr>
              </a:solidFill>
              <a:latin typeface="Leelawadee UI Semilight" panose="020B0402040204020203" pitchFamily="34" charset="-34"/>
              <a:cs typeface="Leelawadee UI Semilight" panose="020B0402040204020203" pitchFamily="34" charset="-34"/>
            </a:endParaRPr>
          </a:p>
        </p:txBody>
      </p:sp>
      <p:sp>
        <p:nvSpPr>
          <p:cNvPr id="9" name="Rectangle 8"/>
          <p:cNvSpPr/>
          <p:nvPr/>
        </p:nvSpPr>
        <p:spPr>
          <a:xfrm>
            <a:off x="1712890" y="2287881"/>
            <a:ext cx="4971243" cy="56564"/>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7" name="Rectangle 6"/>
          <p:cNvSpPr/>
          <p:nvPr/>
        </p:nvSpPr>
        <p:spPr>
          <a:xfrm>
            <a:off x="651404" y="3907251"/>
            <a:ext cx="7094213" cy="2185214"/>
          </a:xfrm>
          <a:prstGeom prst="rect">
            <a:avLst/>
          </a:prstGeom>
        </p:spPr>
        <p:txBody>
          <a:bodyPr wrap="square">
            <a:spAutoFit/>
          </a:bodyPr>
          <a:lstStyle/>
          <a:p>
            <a:r>
              <a:rPr lang="en-AU" sz="5400" dirty="0" smtClean="0">
                <a:latin typeface="Leelawadee UI Semilight" panose="020B0402040204020203" pitchFamily="34" charset="-34"/>
                <a:cs typeface="Leelawadee UI Semilight" panose="020B0402040204020203" pitchFamily="34" charset="-34"/>
              </a:rPr>
              <a:t>… your faith is </a:t>
            </a:r>
            <a:r>
              <a:rPr lang="en-AU" sz="5400" smtClean="0">
                <a:latin typeface="Leelawadee UI Semilight" panose="020B0402040204020203" pitchFamily="34" charset="-34"/>
                <a:cs typeface="Leelawadee UI Semilight" panose="020B0402040204020203" pitchFamily="34" charset="-34"/>
              </a:rPr>
              <a:t>growing 	 more </a:t>
            </a:r>
            <a:r>
              <a:rPr lang="en-AU" sz="5400" dirty="0" smtClean="0">
                <a:latin typeface="Leelawadee UI Semilight" panose="020B0402040204020203" pitchFamily="34" charset="-34"/>
                <a:cs typeface="Leelawadee UI Semilight" panose="020B0402040204020203" pitchFamily="34" charset="-34"/>
              </a:rPr>
              <a:t>and more …</a:t>
            </a:r>
            <a:r>
              <a:rPr lang="en-AU" sz="4000" dirty="0" smtClean="0">
                <a:solidFill>
                  <a:schemeClr val="bg1"/>
                </a:solidFill>
                <a:latin typeface="Leelawadee UI Semilight" panose="020B0402040204020203" pitchFamily="34" charset="-34"/>
                <a:cs typeface="Leelawadee UI Semilight" panose="020B0402040204020203" pitchFamily="34" charset="-34"/>
              </a:rPr>
              <a:t>	</a:t>
            </a:r>
            <a:r>
              <a:rPr lang="en-AU" sz="2800" dirty="0" smtClean="0">
                <a:solidFill>
                  <a:schemeClr val="bg1"/>
                </a:solidFill>
                <a:latin typeface="Leelawadee UI Semilight" panose="020B0402040204020203" pitchFamily="34" charset="-34"/>
                <a:cs typeface="Leelawadee UI Semilight" panose="020B0402040204020203" pitchFamily="34" charset="-34"/>
              </a:rPr>
              <a:t>        </a:t>
            </a:r>
            <a:r>
              <a:rPr lang="en-AU" sz="2800" dirty="0" smtClean="0">
                <a:latin typeface="Leelawadee UI Semilight" panose="020B0402040204020203" pitchFamily="34" charset="-34"/>
                <a:cs typeface="Leelawadee UI Semilight" panose="020B0402040204020203" pitchFamily="34" charset="-34"/>
              </a:rPr>
              <a:t>     			</a:t>
            </a:r>
            <a:r>
              <a:rPr lang="en-AU" sz="2800" smtClean="0">
                <a:latin typeface="Leelawadee UI Semilight" panose="020B0402040204020203" pitchFamily="34" charset="-34"/>
                <a:cs typeface="Leelawadee UI Semilight" panose="020B0402040204020203" pitchFamily="34" charset="-34"/>
              </a:rPr>
              <a:t>  </a:t>
            </a:r>
            <a:r>
              <a:rPr lang="en-AU" sz="2800">
                <a:latin typeface="Leelawadee UI Semilight" panose="020B0402040204020203" pitchFamily="34" charset="-34"/>
                <a:cs typeface="Leelawadee UI Semilight" panose="020B0402040204020203" pitchFamily="34" charset="-34"/>
              </a:rPr>
              <a:t> </a:t>
            </a:r>
            <a:r>
              <a:rPr lang="en-AU" sz="2800" smtClean="0">
                <a:latin typeface="Leelawadee UI Semilight" panose="020B0402040204020203" pitchFamily="34" charset="-34"/>
                <a:cs typeface="Leelawadee UI Semilight" panose="020B0402040204020203" pitchFamily="34" charset="-34"/>
              </a:rPr>
              <a:t>    2 Thessalonians </a:t>
            </a:r>
            <a:r>
              <a:rPr lang="en-AU" sz="2800" dirty="0" smtClean="0">
                <a:latin typeface="Leelawadee UI Semilight" panose="020B0402040204020203" pitchFamily="34" charset="-34"/>
                <a:cs typeface="Leelawadee UI Semilight" panose="020B0402040204020203" pitchFamily="34" charset="-34"/>
              </a:rPr>
              <a:t>1:3</a:t>
            </a:r>
            <a:endParaRPr lang="en-AU" sz="2800" dirty="0">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201847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7818" y="166255"/>
            <a:ext cx="11596254" cy="6432530"/>
          </a:xfrm>
          <a:prstGeom prst="rect">
            <a:avLst/>
          </a:prstGeom>
        </p:spPr>
        <p:txBody>
          <a:bodyPr wrap="square">
            <a:spAutoFit/>
          </a:bodyPr>
          <a:lstStyle/>
          <a:p>
            <a:pPr algn="just"/>
            <a:r>
              <a:rPr lang="en-AU" sz="4000" dirty="0">
                <a:solidFill>
                  <a:schemeClr val="bg1"/>
                </a:solidFill>
                <a:latin typeface="Leelawadee UI Semilight" panose="020B0402040204020203" pitchFamily="34" charset="-34"/>
                <a:cs typeface="Leelawadee UI Semilight" panose="020B0402040204020203" pitchFamily="34" charset="-34"/>
              </a:rPr>
              <a:t>We remember before our God and Father your work produced by </a:t>
            </a:r>
            <a:r>
              <a:rPr lang="en-AU" sz="4000" dirty="0" smtClean="0">
                <a:solidFill>
                  <a:schemeClr val="bg1"/>
                </a:solidFill>
                <a:latin typeface="Leelawadee UI Semilight" panose="020B0402040204020203" pitchFamily="34" charset="-34"/>
                <a:cs typeface="Leelawadee UI Semilight" panose="020B0402040204020203" pitchFamily="34" charset="-34"/>
              </a:rPr>
              <a:t>faith … 					  </a:t>
            </a:r>
            <a:r>
              <a:rPr lang="en-AU" sz="2800" dirty="0" smtClean="0">
                <a:solidFill>
                  <a:schemeClr val="bg1"/>
                </a:solidFill>
                <a:latin typeface="Leelawadee UI Semilight" panose="020B0402040204020203" pitchFamily="34" charset="-34"/>
                <a:cs typeface="Leelawadee UI Semilight" panose="020B0402040204020203" pitchFamily="34" charset="-34"/>
              </a:rPr>
              <a:t>1 </a:t>
            </a:r>
            <a:r>
              <a:rPr lang="en-AU" sz="2800" dirty="0">
                <a:solidFill>
                  <a:schemeClr val="bg1"/>
                </a:solidFill>
                <a:latin typeface="Leelawadee UI Semilight" panose="020B0402040204020203" pitchFamily="34" charset="-34"/>
                <a:cs typeface="Leelawadee UI Semilight" panose="020B0402040204020203" pitchFamily="34" charset="-34"/>
              </a:rPr>
              <a:t>T</a:t>
            </a:r>
            <a:r>
              <a:rPr lang="en-AU" sz="2800" dirty="0" smtClean="0">
                <a:solidFill>
                  <a:schemeClr val="bg1"/>
                </a:solidFill>
                <a:latin typeface="Leelawadee UI Semilight" panose="020B0402040204020203" pitchFamily="34" charset="-34"/>
                <a:cs typeface="Leelawadee UI Semilight" panose="020B0402040204020203" pitchFamily="34" charset="-34"/>
              </a:rPr>
              <a:t>hessalonians 1:3</a:t>
            </a:r>
            <a:endParaRPr lang="en-AU" dirty="0" smtClean="0">
              <a:solidFill>
                <a:schemeClr val="bg1"/>
              </a:solidFill>
              <a:latin typeface="Leelawadee UI Semilight" panose="020B0402040204020203" pitchFamily="34" charset="-34"/>
              <a:cs typeface="Leelawadee UI Semilight" panose="020B0402040204020203" pitchFamily="34" charset="-34"/>
            </a:endParaRPr>
          </a:p>
          <a:p>
            <a:endParaRPr lang="en-AU" sz="1200" dirty="0">
              <a:solidFill>
                <a:schemeClr val="bg1"/>
              </a:solidFill>
              <a:latin typeface="Leelawadee UI Semilight" panose="020B0402040204020203" pitchFamily="34" charset="-34"/>
              <a:cs typeface="Leelawadee UI Semilight" panose="020B0402040204020203" pitchFamily="34" charset="-34"/>
            </a:endParaRPr>
          </a:p>
          <a:p>
            <a:pPr algn="just"/>
            <a:r>
              <a:rPr lang="en-AU" sz="4000" dirty="0">
                <a:solidFill>
                  <a:schemeClr val="bg1"/>
                </a:solidFill>
                <a:latin typeface="Leelawadee UI Semilight" panose="020B0402040204020203" pitchFamily="34" charset="-34"/>
                <a:cs typeface="Leelawadee UI Semilight" panose="020B0402040204020203" pitchFamily="34" charset="-34"/>
              </a:rPr>
              <a:t>You became imitators of us and of the Lord, for you welcomed the message in the midst of severe suffering with the joy given by the Holy Spirit. </a:t>
            </a:r>
            <a:r>
              <a:rPr lang="en-AU" sz="4000" b="1" baseline="30000" dirty="0">
                <a:solidFill>
                  <a:schemeClr val="bg1"/>
                </a:solidFill>
                <a:latin typeface="Leelawadee UI Semilight" panose="020B0402040204020203" pitchFamily="34" charset="-34"/>
                <a:cs typeface="Leelawadee UI Semilight" panose="020B0402040204020203" pitchFamily="34" charset="-34"/>
              </a:rPr>
              <a:t> </a:t>
            </a:r>
            <a:r>
              <a:rPr lang="en-AU" sz="4000" dirty="0">
                <a:solidFill>
                  <a:schemeClr val="bg1"/>
                </a:solidFill>
                <a:latin typeface="Leelawadee UI Semilight" panose="020B0402040204020203" pitchFamily="34" charset="-34"/>
                <a:cs typeface="Leelawadee UI Semilight" panose="020B0402040204020203" pitchFamily="34" charset="-34"/>
              </a:rPr>
              <a:t>And so you became a model to all the believers in Macedonia and Achaia. </a:t>
            </a:r>
            <a:r>
              <a:rPr lang="en-AU" sz="4000" b="1" baseline="30000" dirty="0">
                <a:solidFill>
                  <a:schemeClr val="bg1"/>
                </a:solidFill>
                <a:latin typeface="Leelawadee UI Semilight" panose="020B0402040204020203" pitchFamily="34" charset="-34"/>
                <a:cs typeface="Leelawadee UI Semilight" panose="020B0402040204020203" pitchFamily="34" charset="-34"/>
              </a:rPr>
              <a:t> </a:t>
            </a:r>
            <a:r>
              <a:rPr lang="en-AU" sz="4000" dirty="0">
                <a:solidFill>
                  <a:schemeClr val="bg1"/>
                </a:solidFill>
                <a:latin typeface="Leelawadee UI Semilight" panose="020B0402040204020203" pitchFamily="34" charset="-34"/>
                <a:cs typeface="Leelawadee UI Semilight" panose="020B0402040204020203" pitchFamily="34" charset="-34"/>
              </a:rPr>
              <a:t>The Lord’s message rang out from you not only in Macedonia and Achaia – your faith in God has become known everywhere. </a:t>
            </a:r>
            <a:endParaRPr lang="en-AU" sz="2800" dirty="0" smtClean="0">
              <a:solidFill>
                <a:schemeClr val="bg1"/>
              </a:solidFill>
              <a:latin typeface="Leelawadee UI Semilight" panose="020B0402040204020203" pitchFamily="34" charset="-34"/>
              <a:cs typeface="Leelawadee UI Semilight" panose="020B0402040204020203" pitchFamily="34" charset="-34"/>
            </a:endParaRPr>
          </a:p>
          <a:p>
            <a:pPr algn="just"/>
            <a:r>
              <a:rPr lang="en-AU" sz="2800" dirty="0">
                <a:solidFill>
                  <a:schemeClr val="bg1"/>
                </a:solidFill>
                <a:latin typeface="Leelawadee UI Semilight" panose="020B0402040204020203" pitchFamily="34" charset="-34"/>
                <a:cs typeface="Leelawadee UI Semilight" panose="020B0402040204020203" pitchFamily="34" charset="-34"/>
              </a:rPr>
              <a:t>	</a:t>
            </a:r>
            <a:r>
              <a:rPr lang="en-AU" sz="2800" dirty="0" smtClean="0">
                <a:solidFill>
                  <a:schemeClr val="bg1"/>
                </a:solidFill>
                <a:latin typeface="Leelawadee UI Semilight" panose="020B0402040204020203" pitchFamily="34" charset="-34"/>
                <a:cs typeface="Leelawadee UI Semilight" panose="020B0402040204020203" pitchFamily="34" charset="-34"/>
              </a:rPr>
              <a:t>								1 Thessalonians 1:6-8</a:t>
            </a:r>
            <a:endParaRPr lang="en-AU" sz="40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354787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7035" y="0"/>
            <a:ext cx="11762509" cy="6863417"/>
          </a:xfrm>
          <a:prstGeom prst="rect">
            <a:avLst/>
          </a:prstGeom>
        </p:spPr>
        <p:txBody>
          <a:bodyPr wrap="square">
            <a:spAutoFit/>
          </a:bodyPr>
          <a:lstStyle/>
          <a:p>
            <a:pPr algn="just"/>
            <a:r>
              <a:rPr lang="en-AU" sz="4000" dirty="0" smtClean="0">
                <a:solidFill>
                  <a:schemeClr val="bg1"/>
                </a:solidFill>
                <a:latin typeface="Leelawadee UI Semilight" panose="020B0402040204020203" pitchFamily="34" charset="-34"/>
                <a:cs typeface="Leelawadee UI Semilight" panose="020B0402040204020203" pitchFamily="34" charset="-34"/>
              </a:rPr>
              <a:t>But </a:t>
            </a:r>
            <a:r>
              <a:rPr lang="en-AU" sz="4000" dirty="0">
                <a:solidFill>
                  <a:schemeClr val="bg1"/>
                </a:solidFill>
                <a:latin typeface="Leelawadee UI Semilight" panose="020B0402040204020203" pitchFamily="34" charset="-34"/>
                <a:cs typeface="Leelawadee UI Semilight" panose="020B0402040204020203" pitchFamily="34" charset="-34"/>
              </a:rPr>
              <a:t>Timothy has just now come to us from you and has brought good news about your faith and love. He has told us that you always have pleasant memories of us and that you long to see us, just as we also long to see you. </a:t>
            </a:r>
            <a:r>
              <a:rPr lang="en-AU" sz="4000" dirty="0" smtClean="0">
                <a:solidFill>
                  <a:schemeClr val="bg1"/>
                </a:solidFill>
                <a:latin typeface="Leelawadee UI Semilight" panose="020B0402040204020203" pitchFamily="34" charset="-34"/>
                <a:cs typeface="Leelawadee UI Semilight" panose="020B0402040204020203" pitchFamily="34" charset="-34"/>
              </a:rPr>
              <a:t>Therefore</a:t>
            </a:r>
            <a:r>
              <a:rPr lang="en-AU" sz="4000" dirty="0">
                <a:solidFill>
                  <a:schemeClr val="bg1"/>
                </a:solidFill>
                <a:latin typeface="Leelawadee UI Semilight" panose="020B0402040204020203" pitchFamily="34" charset="-34"/>
                <a:cs typeface="Leelawadee UI Semilight" panose="020B0402040204020203" pitchFamily="34" charset="-34"/>
              </a:rPr>
              <a:t>, brothers and sisters, in all our distress and persecution we were encouraged about you because of your faith. </a:t>
            </a:r>
            <a:r>
              <a:rPr lang="en-AU" sz="4000" b="1" baseline="30000" dirty="0">
                <a:solidFill>
                  <a:schemeClr val="bg1"/>
                </a:solidFill>
                <a:latin typeface="Leelawadee UI Semilight" panose="020B0402040204020203" pitchFamily="34" charset="-34"/>
                <a:cs typeface="Leelawadee UI Semilight" panose="020B0402040204020203" pitchFamily="34" charset="-34"/>
              </a:rPr>
              <a:t> </a:t>
            </a:r>
            <a:r>
              <a:rPr lang="en-AU" sz="4000" dirty="0">
                <a:solidFill>
                  <a:schemeClr val="bg1"/>
                </a:solidFill>
                <a:latin typeface="Leelawadee UI Semilight" panose="020B0402040204020203" pitchFamily="34" charset="-34"/>
                <a:cs typeface="Leelawadee UI Semilight" panose="020B0402040204020203" pitchFamily="34" charset="-34"/>
              </a:rPr>
              <a:t>For now we really live, since you are standing firm in the Lord. </a:t>
            </a:r>
            <a:r>
              <a:rPr lang="en-AU" sz="4000" b="1" baseline="30000" dirty="0">
                <a:solidFill>
                  <a:schemeClr val="bg1"/>
                </a:solidFill>
                <a:latin typeface="Leelawadee UI Semilight" panose="020B0402040204020203" pitchFamily="34" charset="-34"/>
                <a:cs typeface="Leelawadee UI Semilight" panose="020B0402040204020203" pitchFamily="34" charset="-34"/>
              </a:rPr>
              <a:t> </a:t>
            </a:r>
            <a:r>
              <a:rPr lang="en-AU" sz="4000" dirty="0">
                <a:solidFill>
                  <a:schemeClr val="bg1"/>
                </a:solidFill>
                <a:latin typeface="Leelawadee UI Semilight" panose="020B0402040204020203" pitchFamily="34" charset="-34"/>
                <a:cs typeface="Leelawadee UI Semilight" panose="020B0402040204020203" pitchFamily="34" charset="-34"/>
              </a:rPr>
              <a:t>How can we thank God enough for you in return for all the joy we have in the presence of our God because of you</a:t>
            </a:r>
            <a:r>
              <a:rPr lang="en-AU" sz="4000" dirty="0" smtClean="0">
                <a:solidFill>
                  <a:schemeClr val="bg1"/>
                </a:solidFill>
                <a:latin typeface="Leelawadee UI Semilight" panose="020B0402040204020203" pitchFamily="34" charset="-34"/>
                <a:cs typeface="Leelawadee UI Semilight" panose="020B0402040204020203" pitchFamily="34" charset="-34"/>
              </a:rPr>
              <a:t>?  				</a:t>
            </a:r>
            <a:r>
              <a:rPr lang="en-AU" sz="2800" dirty="0" smtClean="0">
                <a:solidFill>
                  <a:schemeClr val="bg1"/>
                </a:solidFill>
                <a:latin typeface="Leelawadee UI Semilight" panose="020B0402040204020203" pitchFamily="34" charset="-34"/>
                <a:cs typeface="Leelawadee UI Semilight" panose="020B0402040204020203" pitchFamily="34" charset="-34"/>
              </a:rPr>
              <a:t>1 Thessalonians 3:6-9</a:t>
            </a:r>
            <a:endParaRPr lang="en-AU" sz="40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4149895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466759" y="184872"/>
            <a:ext cx="11162864" cy="6650182"/>
          </a:xfrm>
          <a:prstGeom prst="rect">
            <a:avLst/>
          </a:prstGeom>
        </p:spPr>
      </p:pic>
      <p:sp>
        <p:nvSpPr>
          <p:cNvPr id="8" name="Title 1"/>
          <p:cNvSpPr txBox="1">
            <a:spLocks/>
          </p:cNvSpPr>
          <p:nvPr/>
        </p:nvSpPr>
        <p:spPr>
          <a:xfrm>
            <a:off x="311727" y="665019"/>
            <a:ext cx="8063345" cy="226752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pc="600" dirty="0">
                <a:solidFill>
                  <a:schemeClr val="tx1">
                    <a:lumMod val="50000"/>
                    <a:lumOff val="50000"/>
                  </a:schemeClr>
                </a:solidFill>
                <a:latin typeface="Leelawadee UI Semilight" panose="020B0402040204020203" pitchFamily="34" charset="-34"/>
                <a:cs typeface="Leelawadee UI Semilight" panose="020B0402040204020203" pitchFamily="34" charset="-34"/>
              </a:rPr>
              <a:t>f</a:t>
            </a:r>
            <a:r>
              <a:rPr lang="en-AU" spc="600" dirty="0" smtClean="0">
                <a:solidFill>
                  <a:schemeClr val="tx1">
                    <a:lumMod val="50000"/>
                    <a:lumOff val="50000"/>
                  </a:schemeClr>
                </a:solidFill>
                <a:latin typeface="Leelawadee UI Semilight" panose="020B0402040204020203" pitchFamily="34" charset="-34"/>
                <a:cs typeface="Leelawadee UI Semilight" panose="020B0402040204020203" pitchFamily="34" charset="-34"/>
              </a:rPr>
              <a:t>ull of faith</a:t>
            </a:r>
            <a:r>
              <a:rPr lang="en-AU" spc="600" dirty="0" smtClean="0">
                <a:latin typeface="Arial Narrow" panose="020B0606020202030204" pitchFamily="34" charset="0"/>
              </a:rPr>
              <a:t/>
            </a:r>
            <a:br>
              <a:rPr lang="en-AU" spc="600" dirty="0" smtClean="0">
                <a:latin typeface="Arial Narrow" panose="020B0606020202030204" pitchFamily="34" charset="0"/>
              </a:rPr>
            </a:br>
            <a:endParaRPr lang="en-AU" sz="900" spc="600" dirty="0" smtClean="0">
              <a:latin typeface="Arial Narrow" panose="020B0606020202030204" pitchFamily="34" charset="0"/>
            </a:endParaRPr>
          </a:p>
          <a:p>
            <a:endParaRPr lang="en-AU" sz="900" spc="600" dirty="0">
              <a:latin typeface="Arial Narrow" panose="020B0606020202030204" pitchFamily="34" charset="0"/>
            </a:endParaRPr>
          </a:p>
        </p:txBody>
      </p:sp>
    </p:spTree>
    <p:extLst>
      <p:ext uri="{BB962C8B-B14F-4D97-AF65-F5344CB8AC3E}">
        <p14:creationId xmlns:p14="http://schemas.microsoft.com/office/powerpoint/2010/main" val="2126631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3290" y="1226127"/>
            <a:ext cx="11596254" cy="2554545"/>
          </a:xfrm>
          <a:prstGeom prst="rect">
            <a:avLst/>
          </a:prstGeom>
        </p:spPr>
        <p:txBody>
          <a:bodyPr wrap="square">
            <a:spAutoFit/>
          </a:bodyPr>
          <a:lstStyle/>
          <a:p>
            <a:pPr algn="just"/>
            <a:r>
              <a:rPr lang="en-AU" sz="4000" dirty="0">
                <a:solidFill>
                  <a:schemeClr val="bg1"/>
                </a:solidFill>
                <a:latin typeface="Leelawadee UI Semilight" panose="020B0402040204020203" pitchFamily="34" charset="-34"/>
                <a:cs typeface="Leelawadee UI Semilight" panose="020B0402040204020203" pitchFamily="34" charset="-34"/>
              </a:rPr>
              <a:t>Night and day we pray most earnestly that we may see you again and supply </a:t>
            </a:r>
            <a:r>
              <a:rPr lang="en-AU" sz="6000" dirty="0">
                <a:solidFill>
                  <a:schemeClr val="bg1"/>
                </a:solidFill>
                <a:latin typeface="Leelawadee UI Semilight" panose="020B0402040204020203" pitchFamily="34" charset="-34"/>
                <a:cs typeface="Leelawadee UI Semilight" panose="020B0402040204020203" pitchFamily="34" charset="-34"/>
              </a:rPr>
              <a:t>what is lacking in your faith</a:t>
            </a:r>
            <a:r>
              <a:rPr lang="en-AU" sz="4000" dirty="0">
                <a:solidFill>
                  <a:schemeClr val="bg1"/>
                </a:solidFill>
                <a:latin typeface="Leelawadee UI Semilight" panose="020B0402040204020203" pitchFamily="34" charset="-34"/>
                <a:cs typeface="Leelawadee UI Semilight" panose="020B0402040204020203" pitchFamily="34" charset="-34"/>
              </a:rPr>
              <a:t>.</a:t>
            </a:r>
            <a:r>
              <a:rPr lang="en-AU" sz="4000" dirty="0" smtClean="0">
                <a:solidFill>
                  <a:schemeClr val="bg1"/>
                </a:solidFill>
                <a:latin typeface="Leelawadee UI Semilight" panose="020B0402040204020203" pitchFamily="34" charset="-34"/>
                <a:cs typeface="Leelawadee UI Semilight" panose="020B0402040204020203" pitchFamily="34" charset="-34"/>
              </a:rPr>
              <a:t>	</a:t>
            </a:r>
            <a:r>
              <a:rPr lang="en-AU" sz="2800" dirty="0" smtClean="0">
                <a:solidFill>
                  <a:schemeClr val="bg1"/>
                </a:solidFill>
                <a:latin typeface="Leelawadee UI Semilight" panose="020B0402040204020203" pitchFamily="34" charset="-34"/>
                <a:cs typeface="Leelawadee UI Semilight" panose="020B0402040204020203" pitchFamily="34" charset="-34"/>
              </a:rPr>
              <a:t>					 1 </a:t>
            </a:r>
            <a:r>
              <a:rPr lang="en-AU" sz="2800" dirty="0">
                <a:solidFill>
                  <a:schemeClr val="bg1"/>
                </a:solidFill>
                <a:latin typeface="Leelawadee UI Semilight" panose="020B0402040204020203" pitchFamily="34" charset="-34"/>
                <a:cs typeface="Leelawadee UI Semilight" panose="020B0402040204020203" pitchFamily="34" charset="-34"/>
              </a:rPr>
              <a:t>Thessalonians </a:t>
            </a:r>
            <a:r>
              <a:rPr lang="en-AU" sz="2800" dirty="0" smtClean="0">
                <a:solidFill>
                  <a:schemeClr val="bg1"/>
                </a:solidFill>
                <a:latin typeface="Leelawadee UI Semilight" panose="020B0402040204020203" pitchFamily="34" charset="-34"/>
                <a:cs typeface="Leelawadee UI Semilight" panose="020B0402040204020203" pitchFamily="34" charset="-34"/>
              </a:rPr>
              <a:t>3:10</a:t>
            </a:r>
            <a:endParaRPr lang="en-AU" sz="28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17456181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514568" y="184872"/>
            <a:ext cx="11162864" cy="6650182"/>
          </a:xfrm>
          <a:prstGeom prst="rect">
            <a:avLst/>
          </a:prstGeom>
        </p:spPr>
      </p:pic>
      <p:sp>
        <p:nvSpPr>
          <p:cNvPr id="8" name="Title 1"/>
          <p:cNvSpPr txBox="1">
            <a:spLocks/>
          </p:cNvSpPr>
          <p:nvPr/>
        </p:nvSpPr>
        <p:spPr>
          <a:xfrm>
            <a:off x="269870" y="2099958"/>
            <a:ext cx="8063345"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pc="600" dirty="0">
                <a:solidFill>
                  <a:schemeClr val="tx1">
                    <a:lumMod val="50000"/>
                    <a:lumOff val="50000"/>
                  </a:schemeClr>
                </a:solidFill>
                <a:latin typeface="Leelawadee UI Semilight" panose="020B0402040204020203" pitchFamily="34" charset="-34"/>
                <a:cs typeface="Leelawadee UI Semilight" panose="020B0402040204020203" pitchFamily="34" charset="-34"/>
              </a:rPr>
              <a:t>f</a:t>
            </a:r>
            <a:r>
              <a:rPr lang="en-AU" spc="600" dirty="0" smtClean="0">
                <a:solidFill>
                  <a:schemeClr val="tx1">
                    <a:lumMod val="50000"/>
                    <a:lumOff val="50000"/>
                  </a:schemeClr>
                </a:solidFill>
                <a:latin typeface="Leelawadee UI Semilight" panose="020B0402040204020203" pitchFamily="34" charset="-34"/>
                <a:cs typeface="Leelawadee UI Semilight" panose="020B0402040204020203" pitchFamily="34" charset="-34"/>
              </a:rPr>
              <a:t>ull of faith</a:t>
            </a:r>
            <a:r>
              <a:rPr lang="en-AU" spc="600" dirty="0" smtClean="0">
                <a:latin typeface="Arial Narrow" panose="020B0606020202030204" pitchFamily="34" charset="0"/>
              </a:rPr>
              <a:t/>
            </a:r>
            <a:br>
              <a:rPr lang="en-AU" spc="600" dirty="0" smtClean="0">
                <a:latin typeface="Arial Narrow" panose="020B0606020202030204" pitchFamily="34" charset="0"/>
              </a:rPr>
            </a:br>
            <a:endParaRPr lang="en-AU" sz="900" spc="600" dirty="0" smtClean="0">
              <a:latin typeface="Arial Narrow" panose="020B0606020202030204" pitchFamily="34" charset="0"/>
            </a:endParaRPr>
          </a:p>
          <a:p>
            <a:endParaRPr lang="en-AU" sz="900" spc="600" dirty="0">
              <a:latin typeface="Arial Narrow" panose="020B0606020202030204" pitchFamily="34" charset="0"/>
            </a:endParaRPr>
          </a:p>
          <a:p>
            <a:r>
              <a:rPr lang="en-AU" spc="600" dirty="0" smtClean="0">
                <a:solidFill>
                  <a:schemeClr val="tx1">
                    <a:lumMod val="50000"/>
                    <a:lumOff val="50000"/>
                  </a:schemeClr>
                </a:solidFill>
                <a:latin typeface="Leelawadee UI Semilight" panose="020B0402040204020203" pitchFamily="34" charset="-34"/>
                <a:cs typeface="Leelawadee UI Semilight" panose="020B0402040204020203" pitchFamily="34" charset="-34"/>
              </a:rPr>
              <a:t>lacking in faith</a:t>
            </a:r>
            <a:endParaRPr lang="en-AU" spc="600" dirty="0">
              <a:solidFill>
                <a:schemeClr val="tx1">
                  <a:lumMod val="50000"/>
                  <a:lumOff val="50000"/>
                </a:schemeClr>
              </a:solidFill>
              <a:latin typeface="Leelawadee UI Semilight" panose="020B0402040204020203" pitchFamily="34" charset="-34"/>
              <a:cs typeface="Leelawadee UI Semilight" panose="020B0402040204020203" pitchFamily="34" charset="-34"/>
            </a:endParaRPr>
          </a:p>
        </p:txBody>
      </p:sp>
      <p:sp>
        <p:nvSpPr>
          <p:cNvPr id="9" name="Rectangle 8"/>
          <p:cNvSpPr/>
          <p:nvPr/>
        </p:nvSpPr>
        <p:spPr>
          <a:xfrm>
            <a:off x="1712890" y="2287881"/>
            <a:ext cx="4971243" cy="56564"/>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9829195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3290" y="1226127"/>
            <a:ext cx="11596254" cy="2246769"/>
          </a:xfrm>
          <a:prstGeom prst="rect">
            <a:avLst/>
          </a:prstGeom>
        </p:spPr>
        <p:txBody>
          <a:bodyPr wrap="square">
            <a:spAutoFit/>
          </a:bodyPr>
          <a:lstStyle/>
          <a:p>
            <a:pPr algn="just"/>
            <a:r>
              <a:rPr lang="en-AU" sz="4000" dirty="0">
                <a:solidFill>
                  <a:schemeClr val="bg1"/>
                </a:solidFill>
                <a:latin typeface="Leelawadee UI Semilight" panose="020B0402040204020203" pitchFamily="34" charset="-34"/>
                <a:cs typeface="Leelawadee UI Semilight" panose="020B0402040204020203" pitchFamily="34" charset="-34"/>
              </a:rPr>
              <a:t>Night and day we pray most earnestly that we may see you again and </a:t>
            </a:r>
            <a:r>
              <a:rPr lang="en-AU" sz="6000" dirty="0">
                <a:solidFill>
                  <a:schemeClr val="bg1"/>
                </a:solidFill>
                <a:latin typeface="Leelawadee UI Semilight" panose="020B0402040204020203" pitchFamily="34" charset="-34"/>
                <a:cs typeface="Leelawadee UI Semilight" panose="020B0402040204020203" pitchFamily="34" charset="-34"/>
              </a:rPr>
              <a:t>supply</a:t>
            </a:r>
            <a:r>
              <a:rPr lang="en-AU" sz="4000" dirty="0">
                <a:solidFill>
                  <a:schemeClr val="bg1"/>
                </a:solidFill>
                <a:latin typeface="Leelawadee UI Semilight" panose="020B0402040204020203" pitchFamily="34" charset="-34"/>
                <a:cs typeface="Leelawadee UI Semilight" panose="020B0402040204020203" pitchFamily="34" charset="-34"/>
              </a:rPr>
              <a:t> what is lacking in your faith.</a:t>
            </a:r>
            <a:r>
              <a:rPr lang="en-AU" sz="4000" dirty="0" smtClean="0">
                <a:solidFill>
                  <a:schemeClr val="bg1"/>
                </a:solidFill>
                <a:latin typeface="Leelawadee UI Semilight" panose="020B0402040204020203" pitchFamily="34" charset="-34"/>
                <a:cs typeface="Leelawadee UI Semilight" panose="020B0402040204020203" pitchFamily="34" charset="-34"/>
              </a:rPr>
              <a:t>			</a:t>
            </a:r>
            <a:r>
              <a:rPr lang="en-AU" sz="2800" dirty="0" smtClean="0">
                <a:solidFill>
                  <a:schemeClr val="bg1"/>
                </a:solidFill>
                <a:latin typeface="Leelawadee UI Semilight" panose="020B0402040204020203" pitchFamily="34" charset="-34"/>
                <a:cs typeface="Leelawadee UI Semilight" panose="020B0402040204020203" pitchFamily="34" charset="-34"/>
              </a:rPr>
              <a:t>			                    1 </a:t>
            </a:r>
            <a:r>
              <a:rPr lang="en-AU" sz="2800" dirty="0">
                <a:solidFill>
                  <a:schemeClr val="bg1"/>
                </a:solidFill>
                <a:latin typeface="Leelawadee UI Semilight" panose="020B0402040204020203" pitchFamily="34" charset="-34"/>
                <a:cs typeface="Leelawadee UI Semilight" panose="020B0402040204020203" pitchFamily="34" charset="-34"/>
              </a:rPr>
              <a:t>Thessalonians </a:t>
            </a:r>
            <a:r>
              <a:rPr lang="en-AU" sz="2800" dirty="0" smtClean="0">
                <a:solidFill>
                  <a:schemeClr val="bg1"/>
                </a:solidFill>
                <a:latin typeface="Leelawadee UI Semilight" panose="020B0402040204020203" pitchFamily="34" charset="-34"/>
                <a:cs typeface="Leelawadee UI Semilight" panose="020B0402040204020203" pitchFamily="34" charset="-34"/>
              </a:rPr>
              <a:t>3:10</a:t>
            </a:r>
            <a:endParaRPr lang="en-AU" sz="2800" dirty="0">
              <a:solidFill>
                <a:schemeClr val="bg1"/>
              </a:solidFill>
              <a:latin typeface="Leelawadee UI Semilight" panose="020B0402040204020203" pitchFamily="34" charset="-34"/>
              <a:cs typeface="Leelawadee UI Semilight" panose="020B0402040204020203" pitchFamily="34" charset="-34"/>
            </a:endParaRPr>
          </a:p>
        </p:txBody>
      </p:sp>
    </p:spTree>
    <p:extLst>
      <p:ext uri="{BB962C8B-B14F-4D97-AF65-F5344CB8AC3E}">
        <p14:creationId xmlns:p14="http://schemas.microsoft.com/office/powerpoint/2010/main" val="19467982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5" name="Picture 4"/>
          <p:cNvPicPr>
            <a:picLocks noChangeAspect="1"/>
          </p:cNvPicPr>
          <p:nvPr/>
        </p:nvPicPr>
        <p:blipFill rotWithShape="1">
          <a:blip r:embed="rId2"/>
          <a:srcRect t="606"/>
          <a:stretch/>
        </p:blipFill>
        <p:spPr>
          <a:xfrm>
            <a:off x="1330036" y="145473"/>
            <a:ext cx="9601200" cy="6644023"/>
          </a:xfrm>
          <a:prstGeom prst="rect">
            <a:avLst/>
          </a:prstGeom>
        </p:spPr>
      </p:pic>
      <p:sp>
        <p:nvSpPr>
          <p:cNvPr id="4" name="Rectangle 3"/>
          <p:cNvSpPr/>
          <p:nvPr/>
        </p:nvSpPr>
        <p:spPr>
          <a:xfrm>
            <a:off x="5573089" y="4565045"/>
            <a:ext cx="4826962" cy="1569660"/>
          </a:xfrm>
          <a:prstGeom prst="rect">
            <a:avLst/>
          </a:prstGeom>
        </p:spPr>
        <p:txBody>
          <a:bodyPr wrap="none">
            <a:spAutoFit/>
          </a:bodyPr>
          <a:lstStyle/>
          <a:p>
            <a:pPr algn="r"/>
            <a:r>
              <a:rPr lang="en-AU" sz="9600" smtClean="0">
                <a:solidFill>
                  <a:prstClr val="white"/>
                </a:solidFill>
                <a:latin typeface="Leelawadee UI Semilight" panose="020B0402040204020203" pitchFamily="34" charset="-34"/>
                <a:cs typeface="Leelawadee UI Semilight" panose="020B0402040204020203" pitchFamily="34" charset="-34"/>
              </a:rPr>
              <a:t>… supply</a:t>
            </a:r>
            <a:endParaRPr lang="en-AU" sz="9600"/>
          </a:p>
        </p:txBody>
      </p:sp>
    </p:spTree>
    <p:extLst>
      <p:ext uri="{BB962C8B-B14F-4D97-AF65-F5344CB8AC3E}">
        <p14:creationId xmlns:p14="http://schemas.microsoft.com/office/powerpoint/2010/main" val="3251665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 name="Picture 5"/>
          <p:cNvPicPr>
            <a:picLocks noChangeAspect="1"/>
          </p:cNvPicPr>
          <p:nvPr/>
        </p:nvPicPr>
        <p:blipFill>
          <a:blip r:embed="rId2"/>
          <a:stretch>
            <a:fillRect/>
          </a:stretch>
        </p:blipFill>
        <p:spPr>
          <a:xfrm>
            <a:off x="514568" y="184872"/>
            <a:ext cx="11162864" cy="6650182"/>
          </a:xfrm>
          <a:prstGeom prst="rect">
            <a:avLst/>
          </a:prstGeom>
        </p:spPr>
      </p:pic>
      <p:sp>
        <p:nvSpPr>
          <p:cNvPr id="8" name="Title 1"/>
          <p:cNvSpPr txBox="1">
            <a:spLocks/>
          </p:cNvSpPr>
          <p:nvPr/>
        </p:nvSpPr>
        <p:spPr>
          <a:xfrm>
            <a:off x="269870" y="2099958"/>
            <a:ext cx="8063345" cy="12469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AU" spc="600" dirty="0">
                <a:solidFill>
                  <a:schemeClr val="tx1">
                    <a:lumMod val="50000"/>
                    <a:lumOff val="50000"/>
                  </a:schemeClr>
                </a:solidFill>
                <a:latin typeface="Leelawadee UI Semilight" panose="020B0402040204020203" pitchFamily="34" charset="-34"/>
                <a:cs typeface="Leelawadee UI Semilight" panose="020B0402040204020203" pitchFamily="34" charset="-34"/>
              </a:rPr>
              <a:t>f</a:t>
            </a:r>
            <a:r>
              <a:rPr lang="en-AU" spc="600" dirty="0" smtClean="0">
                <a:solidFill>
                  <a:schemeClr val="tx1">
                    <a:lumMod val="50000"/>
                    <a:lumOff val="50000"/>
                  </a:schemeClr>
                </a:solidFill>
                <a:latin typeface="Leelawadee UI Semilight" panose="020B0402040204020203" pitchFamily="34" charset="-34"/>
                <a:cs typeface="Leelawadee UI Semilight" panose="020B0402040204020203" pitchFamily="34" charset="-34"/>
              </a:rPr>
              <a:t>ull of faith</a:t>
            </a:r>
            <a:r>
              <a:rPr lang="en-AU" spc="600" dirty="0" smtClean="0">
                <a:latin typeface="Arial Narrow" panose="020B0606020202030204" pitchFamily="34" charset="0"/>
              </a:rPr>
              <a:t/>
            </a:r>
            <a:br>
              <a:rPr lang="en-AU" spc="600" dirty="0" smtClean="0">
                <a:latin typeface="Arial Narrow" panose="020B0606020202030204" pitchFamily="34" charset="0"/>
              </a:rPr>
            </a:br>
            <a:endParaRPr lang="en-AU" sz="900" spc="600" dirty="0" smtClean="0">
              <a:latin typeface="Arial Narrow" panose="020B0606020202030204" pitchFamily="34" charset="0"/>
            </a:endParaRPr>
          </a:p>
          <a:p>
            <a:endParaRPr lang="en-AU" sz="900" spc="600" dirty="0">
              <a:latin typeface="Arial Narrow" panose="020B0606020202030204" pitchFamily="34" charset="0"/>
            </a:endParaRPr>
          </a:p>
          <a:p>
            <a:r>
              <a:rPr lang="en-AU" spc="600" dirty="0" smtClean="0">
                <a:solidFill>
                  <a:schemeClr val="tx1">
                    <a:lumMod val="50000"/>
                    <a:lumOff val="50000"/>
                  </a:schemeClr>
                </a:solidFill>
                <a:latin typeface="Leelawadee UI Semilight" panose="020B0402040204020203" pitchFamily="34" charset="-34"/>
                <a:cs typeface="Leelawadee UI Semilight" panose="020B0402040204020203" pitchFamily="34" charset="-34"/>
              </a:rPr>
              <a:t>lacking in faith</a:t>
            </a:r>
            <a:endParaRPr lang="en-AU" spc="600" dirty="0">
              <a:solidFill>
                <a:schemeClr val="tx1">
                  <a:lumMod val="50000"/>
                  <a:lumOff val="50000"/>
                </a:schemeClr>
              </a:solidFill>
              <a:latin typeface="Leelawadee UI Semilight" panose="020B0402040204020203" pitchFamily="34" charset="-34"/>
              <a:cs typeface="Leelawadee UI Semilight" panose="020B0402040204020203" pitchFamily="34" charset="-34"/>
            </a:endParaRPr>
          </a:p>
        </p:txBody>
      </p:sp>
      <p:sp>
        <p:nvSpPr>
          <p:cNvPr id="9" name="Rectangle 8"/>
          <p:cNvSpPr/>
          <p:nvPr/>
        </p:nvSpPr>
        <p:spPr>
          <a:xfrm>
            <a:off x="1712890" y="2287881"/>
            <a:ext cx="4971243" cy="56564"/>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13300482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9388</TotalTime>
  <Words>163</Words>
  <Application>Microsoft Office PowerPoint</Application>
  <PresentationFormat>Widescreen</PresentationFormat>
  <Paragraphs>27</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Arial Narrow</vt:lpstr>
      <vt:lpstr>Calibri</vt:lpstr>
      <vt:lpstr>Calibri Light</vt:lpstr>
      <vt:lpstr>Leelawadee UI Semilight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dc:creator>
  <cp:lastModifiedBy>Kevin B</cp:lastModifiedBy>
  <cp:revision>51</cp:revision>
  <dcterms:created xsi:type="dcterms:W3CDTF">2018-05-02T22:56:48Z</dcterms:created>
  <dcterms:modified xsi:type="dcterms:W3CDTF">2018-06-02T22:51:27Z</dcterms:modified>
</cp:coreProperties>
</file>