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5" r:id="rId2"/>
    <p:sldId id="280" r:id="rId3"/>
    <p:sldId id="290" r:id="rId4"/>
    <p:sldId id="291" r:id="rId5"/>
    <p:sldId id="281" r:id="rId6"/>
    <p:sldId id="296" r:id="rId7"/>
    <p:sldId id="297" r:id="rId8"/>
    <p:sldId id="298" r:id="rId9"/>
    <p:sldId id="300" r:id="rId10"/>
    <p:sldId id="303" r:id="rId11"/>
    <p:sldId id="302" r:id="rId12"/>
    <p:sldId id="301" r:id="rId13"/>
    <p:sldId id="30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74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53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50A3-2255-47CC-91FE-1B1A7C6F23CC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9C422-5531-40E3-9B72-B8694EF955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0287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9C422-5531-40E3-9B72-B8694EF9554F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499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6291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9952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0967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1370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3192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42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541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6850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000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4105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572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25752-17A4-4A89-A884-9052246C2C98}" type="datetimeFigureOut">
              <a:rPr lang="en-AU" smtClean="0"/>
              <a:t>17/06/2018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D26B1-C14F-460E-B3FD-861D7CFEBD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813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5689"/>
          <a:stretch/>
        </p:blipFill>
        <p:spPr>
          <a:xfrm>
            <a:off x="890154" y="124691"/>
            <a:ext cx="10411691" cy="65462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154" y="5301912"/>
            <a:ext cx="10411690" cy="902244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Jesus …How We Live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93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5689"/>
          <a:stretch/>
        </p:blipFill>
        <p:spPr>
          <a:xfrm>
            <a:off x="890154" y="124691"/>
            <a:ext cx="10411691" cy="65462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154" y="5301912"/>
            <a:ext cx="10411690" cy="902244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Jesus …How We Live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78427" y="507881"/>
            <a:ext cx="10411690" cy="9022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Holiness is Possible</a:t>
            </a:r>
            <a:endParaRPr lang="en-A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78427" y="1410125"/>
            <a:ext cx="10411690" cy="13122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… Jesus set us free</a:t>
            </a:r>
          </a:p>
        </p:txBody>
      </p:sp>
    </p:spTree>
    <p:extLst>
      <p:ext uri="{BB962C8B-B14F-4D97-AF65-F5344CB8AC3E}">
        <p14:creationId xmlns:p14="http://schemas.microsoft.com/office/powerpoint/2010/main" val="139277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5689"/>
          <a:stretch/>
        </p:blipFill>
        <p:spPr>
          <a:xfrm>
            <a:off x="890154" y="124691"/>
            <a:ext cx="10411691" cy="65462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154" y="5301912"/>
            <a:ext cx="10411690" cy="902244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Jesus …How We Live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78427" y="507881"/>
            <a:ext cx="10411690" cy="9022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Holiness is Possible</a:t>
            </a:r>
            <a:endParaRPr lang="en-A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78427" y="1410126"/>
            <a:ext cx="10411690" cy="1956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Jesus set us free</a:t>
            </a:r>
          </a:p>
          <a:p>
            <a:pPr algn="r"/>
            <a:r>
              <a:rPr lang="en-A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… the Holy Spirit lives in us</a:t>
            </a:r>
          </a:p>
        </p:txBody>
      </p:sp>
    </p:spTree>
    <p:extLst>
      <p:ext uri="{BB962C8B-B14F-4D97-AF65-F5344CB8AC3E}">
        <p14:creationId xmlns:p14="http://schemas.microsoft.com/office/powerpoint/2010/main" val="18291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5689"/>
          <a:stretch/>
        </p:blipFill>
        <p:spPr>
          <a:xfrm>
            <a:off x="890154" y="124691"/>
            <a:ext cx="10411691" cy="65462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154" y="5301912"/>
            <a:ext cx="10411690" cy="902244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Jesus …How We Live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78427" y="507881"/>
            <a:ext cx="10411690" cy="9022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Holiness is Possible</a:t>
            </a:r>
            <a:endParaRPr lang="en-A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78427" y="1410125"/>
            <a:ext cx="10411690" cy="29765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Jesus set us free</a:t>
            </a:r>
          </a:p>
          <a:p>
            <a:pPr algn="r"/>
            <a:r>
              <a:rPr lang="en-AU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the Holy Spirit lives in us</a:t>
            </a:r>
          </a:p>
          <a:p>
            <a:pPr algn="r"/>
            <a:r>
              <a:rPr lang="en-A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… just do it</a:t>
            </a:r>
            <a:endParaRPr lang="en-A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70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5689"/>
          <a:stretch/>
        </p:blipFill>
        <p:spPr>
          <a:xfrm>
            <a:off x="890154" y="124691"/>
            <a:ext cx="10411691" cy="65462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154" y="5301912"/>
            <a:ext cx="10411690" cy="902244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Jesus …How We Live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2336" y="1359936"/>
            <a:ext cx="10411690" cy="9022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It Affects Everything</a:t>
            </a:r>
            <a:endParaRPr lang="en-A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06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685801"/>
            <a:ext cx="11596254" cy="367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Now may our God and Father himself and our Lord </a:t>
            </a:r>
            <a:r>
              <a:rPr lang="en-AU" sz="41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Jesus … strengthen 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your hearts so that you will be blameless and holy in the presence of our God and Father when our Lord Jesus comes with all his holy </a:t>
            </a:r>
            <a:r>
              <a:rPr lang="en-AU" sz="41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ones. </a:t>
            </a:r>
            <a:r>
              <a:rPr lang="en-AU" sz="28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	</a:t>
            </a:r>
            <a:r>
              <a:rPr lang="en-AU" sz="28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								     </a:t>
            </a:r>
            <a:r>
              <a:rPr lang="en-AU" sz="8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  </a:t>
            </a:r>
            <a:r>
              <a:rPr lang="en-AU" sz="28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1 Thessalonians 3:11-13</a:t>
            </a:r>
            <a:endParaRPr lang="en-AU" sz="40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78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9381" y="976746"/>
            <a:ext cx="11762509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1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As for other matters, brothers and sisters, we instructed you how to live in order to please God, as in fact you are 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living. Now we ask you and urge you in the Lord Jesus to do this more and more. </a:t>
            </a:r>
            <a:r>
              <a:rPr lang="en-AU" sz="4100" b="1" spc="300" baseline="300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For you know what instructions we gave you by the authority of the Lord Jesus</a:t>
            </a:r>
            <a:r>
              <a:rPr lang="en-AU" sz="41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.</a:t>
            </a:r>
            <a:endParaRPr lang="en-AU" sz="4100" spc="3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4685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7817" y="581891"/>
            <a:ext cx="11762509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1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It 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is God’s will that you should be sanctified: that you should avoid sexual immorality; </a:t>
            </a:r>
            <a:r>
              <a:rPr lang="en-AU" sz="4100" b="1" spc="300" baseline="300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that each of you should learn to control your own </a:t>
            </a:r>
            <a:r>
              <a:rPr lang="en-AU" sz="41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body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in a way that is holy and honourable, </a:t>
            </a:r>
            <a:r>
              <a:rPr lang="en-AU" sz="4100" b="1" spc="300" baseline="300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not in passionate lust like the pagans, who do not know God; </a:t>
            </a:r>
            <a:r>
              <a:rPr lang="en-AU" sz="4100" b="1" spc="300" baseline="300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and that in this matter no one should wrong or take advantage of a brother or sister</a:t>
            </a:r>
            <a:r>
              <a:rPr lang="en-AU" sz="41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.</a:t>
            </a:r>
            <a:r>
              <a:rPr lang="en-AU" sz="40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</a:t>
            </a:r>
            <a:endParaRPr lang="en-AU" sz="40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839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7035" y="374072"/>
            <a:ext cx="11762509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1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Lord will punish all those who commit such sins, as we told you and warned you before. </a:t>
            </a:r>
            <a:r>
              <a:rPr lang="en-AU" sz="4100" b="1" spc="300" baseline="300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For God did not call us to be impure, but to live a holy life. </a:t>
            </a:r>
            <a:r>
              <a:rPr lang="en-AU" sz="4100" b="1" spc="300" baseline="300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Therefore, anyone who rejects this instruction does not reject a human being but God, the very God who gives you his Holy Spirit.</a:t>
            </a:r>
          </a:p>
          <a:p>
            <a:pPr algn="just"/>
            <a:r>
              <a:rPr lang="en-AU" sz="40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									 </a:t>
            </a:r>
            <a:r>
              <a:rPr lang="en-AU" sz="28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1 Thessalonians 4:1-8</a:t>
            </a:r>
            <a:endParaRPr lang="en-AU" sz="40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4989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5689"/>
          <a:stretch/>
        </p:blipFill>
        <p:spPr>
          <a:xfrm>
            <a:off x="890154" y="124691"/>
            <a:ext cx="10411691" cy="65462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154" y="5301912"/>
            <a:ext cx="10411690" cy="902244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Jesus …How We Live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2336" y="1359936"/>
            <a:ext cx="10411690" cy="9022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It Affects Everything</a:t>
            </a:r>
            <a:endParaRPr lang="en-A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86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1109" y="477983"/>
            <a:ext cx="1076498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acts of the flesh are obvious: sexual immorality, impurity and debauchery; </a:t>
            </a:r>
            <a:r>
              <a:rPr lang="en-AU" sz="40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idolatry </a:t>
            </a:r>
            <a:r>
              <a:rPr lang="en-AU" sz="40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and witchcraft; hatred, discord, jealousy, fits of rage, selfish ambition, dissensions, factions </a:t>
            </a:r>
            <a:r>
              <a:rPr lang="en-AU" sz="40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and </a:t>
            </a:r>
            <a:r>
              <a:rPr lang="en-AU" sz="40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envy; drunkenness, orgies, and the like. I warn you, as I did before, that those who live like this will not inherit the kingdom of God</a:t>
            </a:r>
            <a:r>
              <a:rPr lang="en-AU" sz="40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.  </a:t>
            </a:r>
            <a:endParaRPr lang="en-AU" sz="2800" spc="300" dirty="0" smtClean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  <a:p>
            <a:pPr algn="just"/>
            <a:r>
              <a:rPr lang="en-AU" sz="28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	</a:t>
            </a:r>
            <a:r>
              <a:rPr lang="en-AU" sz="28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						       Galatians 5:19-21</a:t>
            </a:r>
            <a:endParaRPr lang="en-AU" sz="4000" spc="3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5694218" y="1704087"/>
            <a:ext cx="2145103" cy="124713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8312728" y="3532930"/>
            <a:ext cx="2754702" cy="4571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625806" y="3546807"/>
            <a:ext cx="5629521" cy="69115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561109" y="2909476"/>
            <a:ext cx="2145103" cy="124713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2770909" y="2950961"/>
            <a:ext cx="2145103" cy="124713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742387" y="2286000"/>
            <a:ext cx="2894431" cy="4571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25806" y="1658953"/>
            <a:ext cx="2720066" cy="11442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5881255" y="4104097"/>
            <a:ext cx="3191242" cy="149257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 flipV="1">
            <a:off x="4279939" y="4120734"/>
            <a:ext cx="1073728" cy="75404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561109" y="4156362"/>
            <a:ext cx="2145103" cy="124713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5353667" y="2992547"/>
            <a:ext cx="2145103" cy="124713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7839321" y="2943985"/>
            <a:ext cx="3228109" cy="48561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9600085" y="4156340"/>
            <a:ext cx="1726004" cy="4571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8634845" y="2350132"/>
            <a:ext cx="2432586" cy="60582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4279939" y="2343215"/>
            <a:ext cx="2145103" cy="124713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9600085" y="1113869"/>
            <a:ext cx="1617515" cy="72470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7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327" y="249383"/>
            <a:ext cx="112221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Put to death, therefore, whatever belongs to your earthly nature: sexual </a:t>
            </a:r>
            <a:r>
              <a:rPr lang="en-AU" sz="40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immorality, impurity, lust, evil desires and greed, which is </a:t>
            </a:r>
            <a:r>
              <a:rPr lang="en-AU" sz="40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idolatry … </a:t>
            </a:r>
            <a:r>
              <a:rPr lang="en-AU" sz="40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</a:t>
            </a:r>
            <a:r>
              <a:rPr lang="en-AU" sz="40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now </a:t>
            </a:r>
            <a:r>
              <a:rPr lang="en-AU" sz="40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you must also rid yourselves of all such things as these: anger, rage, malice, slander, and filthy language from your lips. </a:t>
            </a:r>
            <a:r>
              <a:rPr lang="en-AU" sz="4000" b="1" spc="300" baseline="300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</a:t>
            </a:r>
            <a:r>
              <a:rPr lang="en-AU" sz="40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Do not lie to each </a:t>
            </a:r>
            <a:r>
              <a:rPr lang="en-AU" sz="40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other … </a:t>
            </a:r>
            <a:endParaRPr lang="en-AU" sz="2800" spc="300" dirty="0" smtClean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  <a:p>
            <a:pPr algn="just"/>
            <a:r>
              <a:rPr lang="en-AU" sz="2800" spc="3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	</a:t>
            </a:r>
            <a:r>
              <a:rPr lang="en-AU" sz="2800" spc="300" dirty="0" smtClean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						           Colossians 3:5-9</a:t>
            </a:r>
            <a:endParaRPr lang="en-AU" sz="4000" spc="3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6985042" y="1496292"/>
            <a:ext cx="4424176" cy="131618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 flipV="1">
            <a:off x="4364181" y="3944952"/>
            <a:ext cx="1683327" cy="4571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600448" y="2078182"/>
            <a:ext cx="2121970" cy="11442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525860" y="2135396"/>
            <a:ext cx="2720066" cy="11442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8354289" y="2125437"/>
            <a:ext cx="1537856" cy="124388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40327" y="3944952"/>
            <a:ext cx="1517073" cy="92200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 flipV="1">
            <a:off x="2369127" y="3934686"/>
            <a:ext cx="1683327" cy="4571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 flipV="1">
            <a:off x="6670962" y="3913648"/>
            <a:ext cx="1683327" cy="4571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7837097" y="4501905"/>
            <a:ext cx="3011012" cy="6857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3096491" y="2125437"/>
            <a:ext cx="955963" cy="67174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 flipV="1">
            <a:off x="10203872" y="3957545"/>
            <a:ext cx="1683327" cy="4571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 flipV="1">
            <a:off x="540327" y="4524764"/>
            <a:ext cx="2556164" cy="45719"/>
          </a:xfrm>
          <a:custGeom>
            <a:avLst/>
            <a:gdLst>
              <a:gd name="connsiteX0" fmla="*/ 124691 w 2145103"/>
              <a:gd name="connsiteY0" fmla="*/ 41586 h 311749"/>
              <a:gd name="connsiteX1" fmla="*/ 374073 w 2145103"/>
              <a:gd name="connsiteY1" fmla="*/ 83149 h 311749"/>
              <a:gd name="connsiteX2" fmla="*/ 561109 w 2145103"/>
              <a:gd name="connsiteY2" fmla="*/ 103931 h 311749"/>
              <a:gd name="connsiteX3" fmla="*/ 1205346 w 2145103"/>
              <a:gd name="connsiteY3" fmla="*/ 124713 h 311749"/>
              <a:gd name="connsiteX4" fmla="*/ 1496291 w 2145103"/>
              <a:gd name="connsiteY4" fmla="*/ 145495 h 311749"/>
              <a:gd name="connsiteX5" fmla="*/ 561109 w 2145103"/>
              <a:gd name="connsiteY5" fmla="*/ 124713 h 311749"/>
              <a:gd name="connsiteX6" fmla="*/ 394855 w 2145103"/>
              <a:gd name="connsiteY6" fmla="*/ 103931 h 311749"/>
              <a:gd name="connsiteX7" fmla="*/ 311727 w 2145103"/>
              <a:gd name="connsiteY7" fmla="*/ 83149 h 311749"/>
              <a:gd name="connsiteX8" fmla="*/ 249382 w 2145103"/>
              <a:gd name="connsiteY8" fmla="*/ 62368 h 311749"/>
              <a:gd name="connsiteX9" fmla="*/ 581891 w 2145103"/>
              <a:gd name="connsiteY9" fmla="*/ 103931 h 311749"/>
              <a:gd name="connsiteX10" fmla="*/ 1911927 w 2145103"/>
              <a:gd name="connsiteY10" fmla="*/ 83149 h 311749"/>
              <a:gd name="connsiteX11" fmla="*/ 2078182 w 2145103"/>
              <a:gd name="connsiteY11" fmla="*/ 62368 h 311749"/>
              <a:gd name="connsiteX12" fmla="*/ 2140527 w 2145103"/>
              <a:gd name="connsiteY12" fmla="*/ 41586 h 311749"/>
              <a:gd name="connsiteX13" fmla="*/ 893618 w 2145103"/>
              <a:gd name="connsiteY13" fmla="*/ 62368 h 311749"/>
              <a:gd name="connsiteX14" fmla="*/ 498764 w 2145103"/>
              <a:gd name="connsiteY14" fmla="*/ 103931 h 311749"/>
              <a:gd name="connsiteX15" fmla="*/ 332509 w 2145103"/>
              <a:gd name="connsiteY15" fmla="*/ 124713 h 311749"/>
              <a:gd name="connsiteX16" fmla="*/ 103909 w 2145103"/>
              <a:gd name="connsiteY16" fmla="*/ 145495 h 311749"/>
              <a:gd name="connsiteX17" fmla="*/ 228600 w 2145103"/>
              <a:gd name="connsiteY17" fmla="*/ 187058 h 311749"/>
              <a:gd name="connsiteX18" fmla="*/ 374073 w 2145103"/>
              <a:gd name="connsiteY18" fmla="*/ 249404 h 311749"/>
              <a:gd name="connsiteX19" fmla="*/ 727364 w 2145103"/>
              <a:gd name="connsiteY19" fmla="*/ 290968 h 311749"/>
              <a:gd name="connsiteX20" fmla="*/ 872837 w 2145103"/>
              <a:gd name="connsiteY20" fmla="*/ 311749 h 311749"/>
              <a:gd name="connsiteX21" fmla="*/ 1226127 w 2145103"/>
              <a:gd name="connsiteY21" fmla="*/ 290968 h 311749"/>
              <a:gd name="connsiteX22" fmla="*/ 1371600 w 2145103"/>
              <a:gd name="connsiteY22" fmla="*/ 249404 h 311749"/>
              <a:gd name="connsiteX23" fmla="*/ 1454727 w 2145103"/>
              <a:gd name="connsiteY23" fmla="*/ 228622 h 311749"/>
              <a:gd name="connsiteX24" fmla="*/ 1517073 w 2145103"/>
              <a:gd name="connsiteY24" fmla="*/ 207840 h 311749"/>
              <a:gd name="connsiteX25" fmla="*/ 1620982 w 2145103"/>
              <a:gd name="connsiteY25" fmla="*/ 187058 h 311749"/>
              <a:gd name="connsiteX26" fmla="*/ 1704109 w 2145103"/>
              <a:gd name="connsiteY26" fmla="*/ 166277 h 311749"/>
              <a:gd name="connsiteX27" fmla="*/ 1911927 w 2145103"/>
              <a:gd name="connsiteY27" fmla="*/ 145495 h 311749"/>
              <a:gd name="connsiteX28" fmla="*/ 1995055 w 2145103"/>
              <a:gd name="connsiteY28" fmla="*/ 41586 h 311749"/>
              <a:gd name="connsiteX29" fmla="*/ 727364 w 2145103"/>
              <a:gd name="connsiteY29" fmla="*/ 62368 h 311749"/>
              <a:gd name="connsiteX30" fmla="*/ 311727 w 2145103"/>
              <a:gd name="connsiteY30" fmla="*/ 41586 h 311749"/>
              <a:gd name="connsiteX31" fmla="*/ 228600 w 2145103"/>
              <a:gd name="connsiteY31" fmla="*/ 20804 h 311749"/>
              <a:gd name="connsiteX32" fmla="*/ 0 w 2145103"/>
              <a:gd name="connsiteY32" fmla="*/ 22 h 3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5103" h="311749">
                <a:moveTo>
                  <a:pt x="124691" y="41586"/>
                </a:moveTo>
                <a:cubicBezTo>
                  <a:pt x="245660" y="65780"/>
                  <a:pt x="236583" y="65963"/>
                  <a:pt x="374073" y="83149"/>
                </a:cubicBezTo>
                <a:cubicBezTo>
                  <a:pt x="436318" y="90929"/>
                  <a:pt x="498458" y="100798"/>
                  <a:pt x="561109" y="103931"/>
                </a:cubicBezTo>
                <a:cubicBezTo>
                  <a:pt x="775698" y="114661"/>
                  <a:pt x="990600" y="117786"/>
                  <a:pt x="1205346" y="124713"/>
                </a:cubicBezTo>
                <a:cubicBezTo>
                  <a:pt x="1302328" y="131640"/>
                  <a:pt x="1593520" y="145495"/>
                  <a:pt x="1496291" y="145495"/>
                </a:cubicBezTo>
                <a:cubicBezTo>
                  <a:pt x="1184487" y="145495"/>
                  <a:pt x="872692" y="136471"/>
                  <a:pt x="561109" y="124713"/>
                </a:cubicBezTo>
                <a:cubicBezTo>
                  <a:pt x="505299" y="122607"/>
                  <a:pt x="449944" y="113113"/>
                  <a:pt x="394855" y="103931"/>
                </a:cubicBezTo>
                <a:cubicBezTo>
                  <a:pt x="366681" y="99235"/>
                  <a:pt x="339190" y="90995"/>
                  <a:pt x="311727" y="83149"/>
                </a:cubicBezTo>
                <a:cubicBezTo>
                  <a:pt x="290664" y="77131"/>
                  <a:pt x="227541" y="60688"/>
                  <a:pt x="249382" y="62368"/>
                </a:cubicBezTo>
                <a:cubicBezTo>
                  <a:pt x="360752" y="70935"/>
                  <a:pt x="581891" y="103931"/>
                  <a:pt x="581891" y="103931"/>
                </a:cubicBezTo>
                <a:lnTo>
                  <a:pt x="1911927" y="83149"/>
                </a:lnTo>
                <a:cubicBezTo>
                  <a:pt x="1967755" y="81598"/>
                  <a:pt x="2023233" y="72359"/>
                  <a:pt x="2078182" y="62368"/>
                </a:cubicBezTo>
                <a:cubicBezTo>
                  <a:pt x="2099735" y="58449"/>
                  <a:pt x="2162433" y="41586"/>
                  <a:pt x="2140527" y="41586"/>
                </a:cubicBezTo>
                <a:cubicBezTo>
                  <a:pt x="1724833" y="41586"/>
                  <a:pt x="1309254" y="55441"/>
                  <a:pt x="893618" y="62368"/>
                </a:cubicBezTo>
                <a:cubicBezTo>
                  <a:pt x="673206" y="106449"/>
                  <a:pt x="883192" y="68983"/>
                  <a:pt x="498764" y="103931"/>
                </a:cubicBezTo>
                <a:cubicBezTo>
                  <a:pt x="443144" y="108987"/>
                  <a:pt x="388052" y="118866"/>
                  <a:pt x="332509" y="124713"/>
                </a:cubicBezTo>
                <a:cubicBezTo>
                  <a:pt x="256415" y="132723"/>
                  <a:pt x="180109" y="138568"/>
                  <a:pt x="103909" y="145495"/>
                </a:cubicBezTo>
                <a:cubicBezTo>
                  <a:pt x="145473" y="159349"/>
                  <a:pt x="189414" y="167465"/>
                  <a:pt x="228600" y="187058"/>
                </a:cubicBezTo>
                <a:cubicBezTo>
                  <a:pt x="279429" y="212473"/>
                  <a:pt x="319030" y="237172"/>
                  <a:pt x="374073" y="249404"/>
                </a:cubicBezTo>
                <a:cubicBezTo>
                  <a:pt x="501245" y="277665"/>
                  <a:pt x="589342" y="275633"/>
                  <a:pt x="727364" y="290968"/>
                </a:cubicBezTo>
                <a:cubicBezTo>
                  <a:pt x="776048" y="296377"/>
                  <a:pt x="824346" y="304822"/>
                  <a:pt x="872837" y="311749"/>
                </a:cubicBezTo>
                <a:cubicBezTo>
                  <a:pt x="990600" y="304822"/>
                  <a:pt x="1108691" y="302152"/>
                  <a:pt x="1226127" y="290968"/>
                </a:cubicBezTo>
                <a:cubicBezTo>
                  <a:pt x="1274855" y="286327"/>
                  <a:pt x="1324841" y="262764"/>
                  <a:pt x="1371600" y="249404"/>
                </a:cubicBezTo>
                <a:cubicBezTo>
                  <a:pt x="1399063" y="241557"/>
                  <a:pt x="1427264" y="236469"/>
                  <a:pt x="1454727" y="228622"/>
                </a:cubicBezTo>
                <a:cubicBezTo>
                  <a:pt x="1475790" y="222604"/>
                  <a:pt x="1495821" y="213153"/>
                  <a:pt x="1517073" y="207840"/>
                </a:cubicBezTo>
                <a:cubicBezTo>
                  <a:pt x="1551341" y="199273"/>
                  <a:pt x="1586501" y="194720"/>
                  <a:pt x="1620982" y="187058"/>
                </a:cubicBezTo>
                <a:cubicBezTo>
                  <a:pt x="1648864" y="180862"/>
                  <a:pt x="1675834" y="170316"/>
                  <a:pt x="1704109" y="166277"/>
                </a:cubicBezTo>
                <a:cubicBezTo>
                  <a:pt x="1773027" y="156432"/>
                  <a:pt x="1842654" y="152422"/>
                  <a:pt x="1911927" y="145495"/>
                </a:cubicBezTo>
                <a:cubicBezTo>
                  <a:pt x="2060313" y="96033"/>
                  <a:pt x="2060920" y="140385"/>
                  <a:pt x="1995055" y="41586"/>
                </a:cubicBezTo>
                <a:lnTo>
                  <a:pt x="727364" y="62368"/>
                </a:lnTo>
                <a:cubicBezTo>
                  <a:pt x="588645" y="62368"/>
                  <a:pt x="449967" y="53106"/>
                  <a:pt x="311727" y="41586"/>
                </a:cubicBezTo>
                <a:cubicBezTo>
                  <a:pt x="283264" y="39214"/>
                  <a:pt x="256830" y="25147"/>
                  <a:pt x="228600" y="20804"/>
                </a:cubicBezTo>
                <a:cubicBezTo>
                  <a:pt x="83574" y="-1508"/>
                  <a:pt x="91973" y="22"/>
                  <a:pt x="0" y="2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48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5689"/>
          <a:stretch/>
        </p:blipFill>
        <p:spPr>
          <a:xfrm>
            <a:off x="890154" y="124691"/>
            <a:ext cx="10411691" cy="65462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154" y="5301912"/>
            <a:ext cx="10411690" cy="902244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Jesus …How We Live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2336" y="1359936"/>
            <a:ext cx="10411690" cy="9022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It Affects Everything</a:t>
            </a:r>
            <a:endParaRPr lang="en-A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85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9657</TotalTime>
  <Words>263</Words>
  <Application>Microsoft Office PowerPoint</Application>
  <PresentationFormat>Widescreen</PresentationFormat>
  <Paragraphs>29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Leelawadee UI Semilight</vt:lpstr>
      <vt:lpstr>Office Theme</vt:lpstr>
      <vt:lpstr>Following Jesus …How We Live</vt:lpstr>
      <vt:lpstr>PowerPoint Presentation</vt:lpstr>
      <vt:lpstr>PowerPoint Presentation</vt:lpstr>
      <vt:lpstr>PowerPoint Presentation</vt:lpstr>
      <vt:lpstr>PowerPoint Presentation</vt:lpstr>
      <vt:lpstr>Following Jesus …How We Live</vt:lpstr>
      <vt:lpstr>PowerPoint Presentation</vt:lpstr>
      <vt:lpstr>PowerPoint Presentation</vt:lpstr>
      <vt:lpstr>Following Jesus …How We Live</vt:lpstr>
      <vt:lpstr>Following Jesus …How We Live</vt:lpstr>
      <vt:lpstr>Following Jesus …How We Live</vt:lpstr>
      <vt:lpstr>Following Jesus …How We Live</vt:lpstr>
      <vt:lpstr>Following Jesus …How We Live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</cp:lastModifiedBy>
  <cp:revision>71</cp:revision>
  <dcterms:created xsi:type="dcterms:W3CDTF">2018-05-02T22:56:48Z</dcterms:created>
  <dcterms:modified xsi:type="dcterms:W3CDTF">2018-06-16T22:37:16Z</dcterms:modified>
</cp:coreProperties>
</file>