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3" r:id="rId5"/>
    <p:sldId id="271" r:id="rId6"/>
    <p:sldId id="270" r:id="rId7"/>
    <p:sldId id="262" r:id="rId8"/>
    <p:sldId id="273" r:id="rId9"/>
    <p:sldId id="272" r:id="rId10"/>
    <p:sldId id="275" r:id="rId11"/>
    <p:sldId id="27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21/10/2018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865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21/10/2018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6830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21/10/2018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449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21/10/2018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3812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21/10/2018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163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21/10/2018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7950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21/10/2018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5037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21/10/2018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3994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21/10/2018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2679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21/10/2018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0869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21/10/2018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5439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FA904-DC36-4888-A6B9-70F8B0B826B7}" type="datetimeFigureOut">
              <a:rPr lang="en-AU" smtClean="0"/>
              <a:t>21/10/2018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1620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98" t="11385" r="2244" b="32426"/>
          <a:stretch/>
        </p:blipFill>
        <p:spPr>
          <a:xfrm>
            <a:off x="1648221" y="0"/>
            <a:ext cx="8461694" cy="6867728"/>
          </a:xfrm>
          <a:prstGeom prst="rect">
            <a:avLst/>
          </a:prstGeom>
        </p:spPr>
      </p:pic>
      <p:sp>
        <p:nvSpPr>
          <p:cNvPr id="4" name="Freeform 3"/>
          <p:cNvSpPr/>
          <p:nvPr/>
        </p:nvSpPr>
        <p:spPr>
          <a:xfrm>
            <a:off x="7276563" y="886494"/>
            <a:ext cx="1736502" cy="2037009"/>
          </a:xfrm>
          <a:custGeom>
            <a:avLst/>
            <a:gdLst>
              <a:gd name="connsiteX0" fmla="*/ 231820 w 1609860"/>
              <a:gd name="connsiteY0" fmla="*/ 1918952 h 2125014"/>
              <a:gd name="connsiteX1" fmla="*/ 502276 w 1609860"/>
              <a:gd name="connsiteY1" fmla="*/ 2086378 h 2125014"/>
              <a:gd name="connsiteX2" fmla="*/ 553792 w 1609860"/>
              <a:gd name="connsiteY2" fmla="*/ 2112135 h 2125014"/>
              <a:gd name="connsiteX3" fmla="*/ 643944 w 1609860"/>
              <a:gd name="connsiteY3" fmla="*/ 2125014 h 2125014"/>
              <a:gd name="connsiteX4" fmla="*/ 811369 w 1609860"/>
              <a:gd name="connsiteY4" fmla="*/ 2112135 h 2125014"/>
              <a:gd name="connsiteX5" fmla="*/ 940158 w 1609860"/>
              <a:gd name="connsiteY5" fmla="*/ 2034862 h 2125014"/>
              <a:gd name="connsiteX6" fmla="*/ 991674 w 1609860"/>
              <a:gd name="connsiteY6" fmla="*/ 1996226 h 2125014"/>
              <a:gd name="connsiteX7" fmla="*/ 1081826 w 1609860"/>
              <a:gd name="connsiteY7" fmla="*/ 1931831 h 2125014"/>
              <a:gd name="connsiteX8" fmla="*/ 1120462 w 1609860"/>
              <a:gd name="connsiteY8" fmla="*/ 1893195 h 2125014"/>
              <a:gd name="connsiteX9" fmla="*/ 1184857 w 1609860"/>
              <a:gd name="connsiteY9" fmla="*/ 1854558 h 2125014"/>
              <a:gd name="connsiteX10" fmla="*/ 1223493 w 1609860"/>
              <a:gd name="connsiteY10" fmla="*/ 1815921 h 2125014"/>
              <a:gd name="connsiteX11" fmla="*/ 1275009 w 1609860"/>
              <a:gd name="connsiteY11" fmla="*/ 1777285 h 2125014"/>
              <a:gd name="connsiteX12" fmla="*/ 1313646 w 1609860"/>
              <a:gd name="connsiteY12" fmla="*/ 1738648 h 2125014"/>
              <a:gd name="connsiteX13" fmla="*/ 1403798 w 1609860"/>
              <a:gd name="connsiteY13" fmla="*/ 1661375 h 2125014"/>
              <a:gd name="connsiteX14" fmla="*/ 1468192 w 1609860"/>
              <a:gd name="connsiteY14" fmla="*/ 1609859 h 2125014"/>
              <a:gd name="connsiteX15" fmla="*/ 1532586 w 1609860"/>
              <a:gd name="connsiteY15" fmla="*/ 1519707 h 2125014"/>
              <a:gd name="connsiteX16" fmla="*/ 1545465 w 1609860"/>
              <a:gd name="connsiteY16" fmla="*/ 1481071 h 2125014"/>
              <a:gd name="connsiteX17" fmla="*/ 1571223 w 1609860"/>
              <a:gd name="connsiteY17" fmla="*/ 1429555 h 2125014"/>
              <a:gd name="connsiteX18" fmla="*/ 1584102 w 1609860"/>
              <a:gd name="connsiteY18" fmla="*/ 1378040 h 2125014"/>
              <a:gd name="connsiteX19" fmla="*/ 1609860 w 1609860"/>
              <a:gd name="connsiteY19" fmla="*/ 1287887 h 2125014"/>
              <a:gd name="connsiteX20" fmla="*/ 1596981 w 1609860"/>
              <a:gd name="connsiteY20" fmla="*/ 888642 h 2125014"/>
              <a:gd name="connsiteX21" fmla="*/ 1584102 w 1609860"/>
              <a:gd name="connsiteY21" fmla="*/ 811369 h 2125014"/>
              <a:gd name="connsiteX22" fmla="*/ 1558344 w 1609860"/>
              <a:gd name="connsiteY22" fmla="*/ 746975 h 2125014"/>
              <a:gd name="connsiteX23" fmla="*/ 1532586 w 1609860"/>
              <a:gd name="connsiteY23" fmla="*/ 669702 h 2125014"/>
              <a:gd name="connsiteX24" fmla="*/ 1481071 w 1609860"/>
              <a:gd name="connsiteY24" fmla="*/ 528034 h 2125014"/>
              <a:gd name="connsiteX25" fmla="*/ 1468192 w 1609860"/>
              <a:gd name="connsiteY25" fmla="*/ 476518 h 2125014"/>
              <a:gd name="connsiteX26" fmla="*/ 1416676 w 1609860"/>
              <a:gd name="connsiteY26" fmla="*/ 360609 h 2125014"/>
              <a:gd name="connsiteX27" fmla="*/ 1326524 w 1609860"/>
              <a:gd name="connsiteY27" fmla="*/ 244699 h 2125014"/>
              <a:gd name="connsiteX28" fmla="*/ 1262130 w 1609860"/>
              <a:gd name="connsiteY28" fmla="*/ 193183 h 2125014"/>
              <a:gd name="connsiteX29" fmla="*/ 1210615 w 1609860"/>
              <a:gd name="connsiteY29" fmla="*/ 128789 h 2125014"/>
              <a:gd name="connsiteX30" fmla="*/ 1133341 w 1609860"/>
              <a:gd name="connsiteY30" fmla="*/ 77273 h 2125014"/>
              <a:gd name="connsiteX31" fmla="*/ 1094705 w 1609860"/>
              <a:gd name="connsiteY31" fmla="*/ 51516 h 2125014"/>
              <a:gd name="connsiteX32" fmla="*/ 1004553 w 1609860"/>
              <a:gd name="connsiteY32" fmla="*/ 25758 h 2125014"/>
              <a:gd name="connsiteX33" fmla="*/ 875764 w 1609860"/>
              <a:gd name="connsiteY33" fmla="*/ 0 h 2125014"/>
              <a:gd name="connsiteX34" fmla="*/ 811369 w 1609860"/>
              <a:gd name="connsiteY34" fmla="*/ 12879 h 2125014"/>
              <a:gd name="connsiteX35" fmla="*/ 669702 w 1609860"/>
              <a:gd name="connsiteY35" fmla="*/ 90152 h 2125014"/>
              <a:gd name="connsiteX36" fmla="*/ 618186 w 1609860"/>
              <a:gd name="connsiteY36" fmla="*/ 128789 h 2125014"/>
              <a:gd name="connsiteX37" fmla="*/ 528034 w 1609860"/>
              <a:gd name="connsiteY37" fmla="*/ 193183 h 2125014"/>
              <a:gd name="connsiteX38" fmla="*/ 425003 w 1609860"/>
              <a:gd name="connsiteY38" fmla="*/ 296214 h 2125014"/>
              <a:gd name="connsiteX39" fmla="*/ 283336 w 1609860"/>
              <a:gd name="connsiteY39" fmla="*/ 476518 h 2125014"/>
              <a:gd name="connsiteX40" fmla="*/ 257578 w 1609860"/>
              <a:gd name="connsiteY40" fmla="*/ 540913 h 2125014"/>
              <a:gd name="connsiteX41" fmla="*/ 180305 w 1609860"/>
              <a:gd name="connsiteY41" fmla="*/ 631065 h 2125014"/>
              <a:gd name="connsiteX42" fmla="*/ 141668 w 1609860"/>
              <a:gd name="connsiteY42" fmla="*/ 721217 h 2125014"/>
              <a:gd name="connsiteX43" fmla="*/ 115910 w 1609860"/>
              <a:gd name="connsiteY43" fmla="*/ 759854 h 2125014"/>
              <a:gd name="connsiteX44" fmla="*/ 77274 w 1609860"/>
              <a:gd name="connsiteY44" fmla="*/ 850006 h 2125014"/>
              <a:gd name="connsiteX45" fmla="*/ 38637 w 1609860"/>
              <a:gd name="connsiteY45" fmla="*/ 927279 h 2125014"/>
              <a:gd name="connsiteX46" fmla="*/ 25758 w 1609860"/>
              <a:gd name="connsiteY46" fmla="*/ 978795 h 2125014"/>
              <a:gd name="connsiteX47" fmla="*/ 12879 w 1609860"/>
              <a:gd name="connsiteY47" fmla="*/ 1017431 h 2125014"/>
              <a:gd name="connsiteX48" fmla="*/ 0 w 1609860"/>
              <a:gd name="connsiteY48" fmla="*/ 1094704 h 2125014"/>
              <a:gd name="connsiteX49" fmla="*/ 25758 w 1609860"/>
              <a:gd name="connsiteY49" fmla="*/ 1313645 h 2125014"/>
              <a:gd name="connsiteX50" fmla="*/ 64395 w 1609860"/>
              <a:gd name="connsiteY50" fmla="*/ 1403797 h 2125014"/>
              <a:gd name="connsiteX51" fmla="*/ 128789 w 1609860"/>
              <a:gd name="connsiteY51" fmla="*/ 1506828 h 2125014"/>
              <a:gd name="connsiteX52" fmla="*/ 180305 w 1609860"/>
              <a:gd name="connsiteY52" fmla="*/ 1558344 h 2125014"/>
              <a:gd name="connsiteX53" fmla="*/ 257578 w 1609860"/>
              <a:gd name="connsiteY53" fmla="*/ 1648496 h 2125014"/>
              <a:gd name="connsiteX54" fmla="*/ 296215 w 1609860"/>
              <a:gd name="connsiteY54" fmla="*/ 1661375 h 2125014"/>
              <a:gd name="connsiteX55" fmla="*/ 412124 w 1609860"/>
              <a:gd name="connsiteY55" fmla="*/ 1751527 h 2125014"/>
              <a:gd name="connsiteX56" fmla="*/ 489398 w 1609860"/>
              <a:gd name="connsiteY56" fmla="*/ 1777285 h 2125014"/>
              <a:gd name="connsiteX57" fmla="*/ 528034 w 1609860"/>
              <a:gd name="connsiteY57" fmla="*/ 1790164 h 2125014"/>
              <a:gd name="connsiteX58" fmla="*/ 566671 w 1609860"/>
              <a:gd name="connsiteY58" fmla="*/ 1815921 h 2125014"/>
              <a:gd name="connsiteX59" fmla="*/ 695460 w 1609860"/>
              <a:gd name="connsiteY59" fmla="*/ 1944710 h 2125014"/>
              <a:gd name="connsiteX60" fmla="*/ 734096 w 1609860"/>
              <a:gd name="connsiteY60" fmla="*/ 1970468 h 2125014"/>
              <a:gd name="connsiteX61" fmla="*/ 785612 w 1609860"/>
              <a:gd name="connsiteY61" fmla="*/ 1983347 h 2125014"/>
              <a:gd name="connsiteX62" fmla="*/ 862885 w 1609860"/>
              <a:gd name="connsiteY62" fmla="*/ 2009104 h 2125014"/>
              <a:gd name="connsiteX63" fmla="*/ 772733 w 1609860"/>
              <a:gd name="connsiteY63" fmla="*/ 1957589 h 2125014"/>
              <a:gd name="connsiteX64" fmla="*/ 734096 w 1609860"/>
              <a:gd name="connsiteY64" fmla="*/ 1931831 h 2125014"/>
              <a:gd name="connsiteX65" fmla="*/ 682581 w 1609860"/>
              <a:gd name="connsiteY65" fmla="*/ 1918952 h 2125014"/>
              <a:gd name="connsiteX66" fmla="*/ 643944 w 1609860"/>
              <a:gd name="connsiteY66" fmla="*/ 1893195 h 2125014"/>
              <a:gd name="connsiteX67" fmla="*/ 566671 w 1609860"/>
              <a:gd name="connsiteY67" fmla="*/ 1867437 h 2125014"/>
              <a:gd name="connsiteX68" fmla="*/ 489398 w 1609860"/>
              <a:gd name="connsiteY68" fmla="*/ 1815921 h 2125014"/>
              <a:gd name="connsiteX69" fmla="*/ 399246 w 1609860"/>
              <a:gd name="connsiteY69" fmla="*/ 1790164 h 2125014"/>
              <a:gd name="connsiteX70" fmla="*/ 360609 w 1609860"/>
              <a:gd name="connsiteY70" fmla="*/ 1764406 h 2125014"/>
              <a:gd name="connsiteX71" fmla="*/ 321972 w 1609860"/>
              <a:gd name="connsiteY71" fmla="*/ 1751527 h 2125014"/>
              <a:gd name="connsiteX0" fmla="*/ 231820 w 1609860"/>
              <a:gd name="connsiteY0" fmla="*/ 1918952 h 2125014"/>
              <a:gd name="connsiteX1" fmla="*/ 502276 w 1609860"/>
              <a:gd name="connsiteY1" fmla="*/ 2086378 h 2125014"/>
              <a:gd name="connsiteX2" fmla="*/ 553792 w 1609860"/>
              <a:gd name="connsiteY2" fmla="*/ 2112135 h 2125014"/>
              <a:gd name="connsiteX3" fmla="*/ 643944 w 1609860"/>
              <a:gd name="connsiteY3" fmla="*/ 2125014 h 2125014"/>
              <a:gd name="connsiteX4" fmla="*/ 785612 w 1609860"/>
              <a:gd name="connsiteY4" fmla="*/ 1944710 h 2125014"/>
              <a:gd name="connsiteX5" fmla="*/ 940158 w 1609860"/>
              <a:gd name="connsiteY5" fmla="*/ 2034862 h 2125014"/>
              <a:gd name="connsiteX6" fmla="*/ 991674 w 1609860"/>
              <a:gd name="connsiteY6" fmla="*/ 1996226 h 2125014"/>
              <a:gd name="connsiteX7" fmla="*/ 1081826 w 1609860"/>
              <a:gd name="connsiteY7" fmla="*/ 1931831 h 2125014"/>
              <a:gd name="connsiteX8" fmla="*/ 1120462 w 1609860"/>
              <a:gd name="connsiteY8" fmla="*/ 1893195 h 2125014"/>
              <a:gd name="connsiteX9" fmla="*/ 1184857 w 1609860"/>
              <a:gd name="connsiteY9" fmla="*/ 1854558 h 2125014"/>
              <a:gd name="connsiteX10" fmla="*/ 1223493 w 1609860"/>
              <a:gd name="connsiteY10" fmla="*/ 1815921 h 2125014"/>
              <a:gd name="connsiteX11" fmla="*/ 1275009 w 1609860"/>
              <a:gd name="connsiteY11" fmla="*/ 1777285 h 2125014"/>
              <a:gd name="connsiteX12" fmla="*/ 1313646 w 1609860"/>
              <a:gd name="connsiteY12" fmla="*/ 1738648 h 2125014"/>
              <a:gd name="connsiteX13" fmla="*/ 1403798 w 1609860"/>
              <a:gd name="connsiteY13" fmla="*/ 1661375 h 2125014"/>
              <a:gd name="connsiteX14" fmla="*/ 1468192 w 1609860"/>
              <a:gd name="connsiteY14" fmla="*/ 1609859 h 2125014"/>
              <a:gd name="connsiteX15" fmla="*/ 1532586 w 1609860"/>
              <a:gd name="connsiteY15" fmla="*/ 1519707 h 2125014"/>
              <a:gd name="connsiteX16" fmla="*/ 1545465 w 1609860"/>
              <a:gd name="connsiteY16" fmla="*/ 1481071 h 2125014"/>
              <a:gd name="connsiteX17" fmla="*/ 1571223 w 1609860"/>
              <a:gd name="connsiteY17" fmla="*/ 1429555 h 2125014"/>
              <a:gd name="connsiteX18" fmla="*/ 1584102 w 1609860"/>
              <a:gd name="connsiteY18" fmla="*/ 1378040 h 2125014"/>
              <a:gd name="connsiteX19" fmla="*/ 1609860 w 1609860"/>
              <a:gd name="connsiteY19" fmla="*/ 1287887 h 2125014"/>
              <a:gd name="connsiteX20" fmla="*/ 1596981 w 1609860"/>
              <a:gd name="connsiteY20" fmla="*/ 888642 h 2125014"/>
              <a:gd name="connsiteX21" fmla="*/ 1584102 w 1609860"/>
              <a:gd name="connsiteY21" fmla="*/ 811369 h 2125014"/>
              <a:gd name="connsiteX22" fmla="*/ 1558344 w 1609860"/>
              <a:gd name="connsiteY22" fmla="*/ 746975 h 2125014"/>
              <a:gd name="connsiteX23" fmla="*/ 1532586 w 1609860"/>
              <a:gd name="connsiteY23" fmla="*/ 669702 h 2125014"/>
              <a:gd name="connsiteX24" fmla="*/ 1481071 w 1609860"/>
              <a:gd name="connsiteY24" fmla="*/ 528034 h 2125014"/>
              <a:gd name="connsiteX25" fmla="*/ 1468192 w 1609860"/>
              <a:gd name="connsiteY25" fmla="*/ 476518 h 2125014"/>
              <a:gd name="connsiteX26" fmla="*/ 1416676 w 1609860"/>
              <a:gd name="connsiteY26" fmla="*/ 360609 h 2125014"/>
              <a:gd name="connsiteX27" fmla="*/ 1326524 w 1609860"/>
              <a:gd name="connsiteY27" fmla="*/ 244699 h 2125014"/>
              <a:gd name="connsiteX28" fmla="*/ 1262130 w 1609860"/>
              <a:gd name="connsiteY28" fmla="*/ 193183 h 2125014"/>
              <a:gd name="connsiteX29" fmla="*/ 1210615 w 1609860"/>
              <a:gd name="connsiteY29" fmla="*/ 128789 h 2125014"/>
              <a:gd name="connsiteX30" fmla="*/ 1133341 w 1609860"/>
              <a:gd name="connsiteY30" fmla="*/ 77273 h 2125014"/>
              <a:gd name="connsiteX31" fmla="*/ 1094705 w 1609860"/>
              <a:gd name="connsiteY31" fmla="*/ 51516 h 2125014"/>
              <a:gd name="connsiteX32" fmla="*/ 1004553 w 1609860"/>
              <a:gd name="connsiteY32" fmla="*/ 25758 h 2125014"/>
              <a:gd name="connsiteX33" fmla="*/ 875764 w 1609860"/>
              <a:gd name="connsiteY33" fmla="*/ 0 h 2125014"/>
              <a:gd name="connsiteX34" fmla="*/ 811369 w 1609860"/>
              <a:gd name="connsiteY34" fmla="*/ 12879 h 2125014"/>
              <a:gd name="connsiteX35" fmla="*/ 669702 w 1609860"/>
              <a:gd name="connsiteY35" fmla="*/ 90152 h 2125014"/>
              <a:gd name="connsiteX36" fmla="*/ 618186 w 1609860"/>
              <a:gd name="connsiteY36" fmla="*/ 128789 h 2125014"/>
              <a:gd name="connsiteX37" fmla="*/ 528034 w 1609860"/>
              <a:gd name="connsiteY37" fmla="*/ 193183 h 2125014"/>
              <a:gd name="connsiteX38" fmla="*/ 425003 w 1609860"/>
              <a:gd name="connsiteY38" fmla="*/ 296214 h 2125014"/>
              <a:gd name="connsiteX39" fmla="*/ 283336 w 1609860"/>
              <a:gd name="connsiteY39" fmla="*/ 476518 h 2125014"/>
              <a:gd name="connsiteX40" fmla="*/ 257578 w 1609860"/>
              <a:gd name="connsiteY40" fmla="*/ 540913 h 2125014"/>
              <a:gd name="connsiteX41" fmla="*/ 180305 w 1609860"/>
              <a:gd name="connsiteY41" fmla="*/ 631065 h 2125014"/>
              <a:gd name="connsiteX42" fmla="*/ 141668 w 1609860"/>
              <a:gd name="connsiteY42" fmla="*/ 721217 h 2125014"/>
              <a:gd name="connsiteX43" fmla="*/ 115910 w 1609860"/>
              <a:gd name="connsiteY43" fmla="*/ 759854 h 2125014"/>
              <a:gd name="connsiteX44" fmla="*/ 77274 w 1609860"/>
              <a:gd name="connsiteY44" fmla="*/ 850006 h 2125014"/>
              <a:gd name="connsiteX45" fmla="*/ 38637 w 1609860"/>
              <a:gd name="connsiteY45" fmla="*/ 927279 h 2125014"/>
              <a:gd name="connsiteX46" fmla="*/ 25758 w 1609860"/>
              <a:gd name="connsiteY46" fmla="*/ 978795 h 2125014"/>
              <a:gd name="connsiteX47" fmla="*/ 12879 w 1609860"/>
              <a:gd name="connsiteY47" fmla="*/ 1017431 h 2125014"/>
              <a:gd name="connsiteX48" fmla="*/ 0 w 1609860"/>
              <a:gd name="connsiteY48" fmla="*/ 1094704 h 2125014"/>
              <a:gd name="connsiteX49" fmla="*/ 25758 w 1609860"/>
              <a:gd name="connsiteY49" fmla="*/ 1313645 h 2125014"/>
              <a:gd name="connsiteX50" fmla="*/ 64395 w 1609860"/>
              <a:gd name="connsiteY50" fmla="*/ 1403797 h 2125014"/>
              <a:gd name="connsiteX51" fmla="*/ 128789 w 1609860"/>
              <a:gd name="connsiteY51" fmla="*/ 1506828 h 2125014"/>
              <a:gd name="connsiteX52" fmla="*/ 180305 w 1609860"/>
              <a:gd name="connsiteY52" fmla="*/ 1558344 h 2125014"/>
              <a:gd name="connsiteX53" fmla="*/ 257578 w 1609860"/>
              <a:gd name="connsiteY53" fmla="*/ 1648496 h 2125014"/>
              <a:gd name="connsiteX54" fmla="*/ 296215 w 1609860"/>
              <a:gd name="connsiteY54" fmla="*/ 1661375 h 2125014"/>
              <a:gd name="connsiteX55" fmla="*/ 412124 w 1609860"/>
              <a:gd name="connsiteY55" fmla="*/ 1751527 h 2125014"/>
              <a:gd name="connsiteX56" fmla="*/ 489398 w 1609860"/>
              <a:gd name="connsiteY56" fmla="*/ 1777285 h 2125014"/>
              <a:gd name="connsiteX57" fmla="*/ 528034 w 1609860"/>
              <a:gd name="connsiteY57" fmla="*/ 1790164 h 2125014"/>
              <a:gd name="connsiteX58" fmla="*/ 566671 w 1609860"/>
              <a:gd name="connsiteY58" fmla="*/ 1815921 h 2125014"/>
              <a:gd name="connsiteX59" fmla="*/ 695460 w 1609860"/>
              <a:gd name="connsiteY59" fmla="*/ 1944710 h 2125014"/>
              <a:gd name="connsiteX60" fmla="*/ 734096 w 1609860"/>
              <a:gd name="connsiteY60" fmla="*/ 1970468 h 2125014"/>
              <a:gd name="connsiteX61" fmla="*/ 785612 w 1609860"/>
              <a:gd name="connsiteY61" fmla="*/ 1983347 h 2125014"/>
              <a:gd name="connsiteX62" fmla="*/ 862885 w 1609860"/>
              <a:gd name="connsiteY62" fmla="*/ 2009104 h 2125014"/>
              <a:gd name="connsiteX63" fmla="*/ 772733 w 1609860"/>
              <a:gd name="connsiteY63" fmla="*/ 1957589 h 2125014"/>
              <a:gd name="connsiteX64" fmla="*/ 734096 w 1609860"/>
              <a:gd name="connsiteY64" fmla="*/ 1931831 h 2125014"/>
              <a:gd name="connsiteX65" fmla="*/ 682581 w 1609860"/>
              <a:gd name="connsiteY65" fmla="*/ 1918952 h 2125014"/>
              <a:gd name="connsiteX66" fmla="*/ 643944 w 1609860"/>
              <a:gd name="connsiteY66" fmla="*/ 1893195 h 2125014"/>
              <a:gd name="connsiteX67" fmla="*/ 566671 w 1609860"/>
              <a:gd name="connsiteY67" fmla="*/ 1867437 h 2125014"/>
              <a:gd name="connsiteX68" fmla="*/ 489398 w 1609860"/>
              <a:gd name="connsiteY68" fmla="*/ 1815921 h 2125014"/>
              <a:gd name="connsiteX69" fmla="*/ 399246 w 1609860"/>
              <a:gd name="connsiteY69" fmla="*/ 1790164 h 2125014"/>
              <a:gd name="connsiteX70" fmla="*/ 360609 w 1609860"/>
              <a:gd name="connsiteY70" fmla="*/ 1764406 h 2125014"/>
              <a:gd name="connsiteX71" fmla="*/ 321972 w 1609860"/>
              <a:gd name="connsiteY71" fmla="*/ 1751527 h 2125014"/>
              <a:gd name="connsiteX0" fmla="*/ 231820 w 1609860"/>
              <a:gd name="connsiteY0" fmla="*/ 1918952 h 2125724"/>
              <a:gd name="connsiteX1" fmla="*/ 502276 w 1609860"/>
              <a:gd name="connsiteY1" fmla="*/ 2086378 h 2125724"/>
              <a:gd name="connsiteX2" fmla="*/ 553792 w 1609860"/>
              <a:gd name="connsiteY2" fmla="*/ 2112135 h 2125724"/>
              <a:gd name="connsiteX3" fmla="*/ 540913 w 1609860"/>
              <a:gd name="connsiteY3" fmla="*/ 1854558 h 2125724"/>
              <a:gd name="connsiteX4" fmla="*/ 785612 w 1609860"/>
              <a:gd name="connsiteY4" fmla="*/ 1944710 h 2125724"/>
              <a:gd name="connsiteX5" fmla="*/ 940158 w 1609860"/>
              <a:gd name="connsiteY5" fmla="*/ 2034862 h 2125724"/>
              <a:gd name="connsiteX6" fmla="*/ 991674 w 1609860"/>
              <a:gd name="connsiteY6" fmla="*/ 1996226 h 2125724"/>
              <a:gd name="connsiteX7" fmla="*/ 1081826 w 1609860"/>
              <a:gd name="connsiteY7" fmla="*/ 1931831 h 2125724"/>
              <a:gd name="connsiteX8" fmla="*/ 1120462 w 1609860"/>
              <a:gd name="connsiteY8" fmla="*/ 1893195 h 2125724"/>
              <a:gd name="connsiteX9" fmla="*/ 1184857 w 1609860"/>
              <a:gd name="connsiteY9" fmla="*/ 1854558 h 2125724"/>
              <a:gd name="connsiteX10" fmla="*/ 1223493 w 1609860"/>
              <a:gd name="connsiteY10" fmla="*/ 1815921 h 2125724"/>
              <a:gd name="connsiteX11" fmla="*/ 1275009 w 1609860"/>
              <a:gd name="connsiteY11" fmla="*/ 1777285 h 2125724"/>
              <a:gd name="connsiteX12" fmla="*/ 1313646 w 1609860"/>
              <a:gd name="connsiteY12" fmla="*/ 1738648 h 2125724"/>
              <a:gd name="connsiteX13" fmla="*/ 1403798 w 1609860"/>
              <a:gd name="connsiteY13" fmla="*/ 1661375 h 2125724"/>
              <a:gd name="connsiteX14" fmla="*/ 1468192 w 1609860"/>
              <a:gd name="connsiteY14" fmla="*/ 1609859 h 2125724"/>
              <a:gd name="connsiteX15" fmla="*/ 1532586 w 1609860"/>
              <a:gd name="connsiteY15" fmla="*/ 1519707 h 2125724"/>
              <a:gd name="connsiteX16" fmla="*/ 1545465 w 1609860"/>
              <a:gd name="connsiteY16" fmla="*/ 1481071 h 2125724"/>
              <a:gd name="connsiteX17" fmla="*/ 1571223 w 1609860"/>
              <a:gd name="connsiteY17" fmla="*/ 1429555 h 2125724"/>
              <a:gd name="connsiteX18" fmla="*/ 1584102 w 1609860"/>
              <a:gd name="connsiteY18" fmla="*/ 1378040 h 2125724"/>
              <a:gd name="connsiteX19" fmla="*/ 1609860 w 1609860"/>
              <a:gd name="connsiteY19" fmla="*/ 1287887 h 2125724"/>
              <a:gd name="connsiteX20" fmla="*/ 1596981 w 1609860"/>
              <a:gd name="connsiteY20" fmla="*/ 888642 h 2125724"/>
              <a:gd name="connsiteX21" fmla="*/ 1584102 w 1609860"/>
              <a:gd name="connsiteY21" fmla="*/ 811369 h 2125724"/>
              <a:gd name="connsiteX22" fmla="*/ 1558344 w 1609860"/>
              <a:gd name="connsiteY22" fmla="*/ 746975 h 2125724"/>
              <a:gd name="connsiteX23" fmla="*/ 1532586 w 1609860"/>
              <a:gd name="connsiteY23" fmla="*/ 669702 h 2125724"/>
              <a:gd name="connsiteX24" fmla="*/ 1481071 w 1609860"/>
              <a:gd name="connsiteY24" fmla="*/ 528034 h 2125724"/>
              <a:gd name="connsiteX25" fmla="*/ 1468192 w 1609860"/>
              <a:gd name="connsiteY25" fmla="*/ 476518 h 2125724"/>
              <a:gd name="connsiteX26" fmla="*/ 1416676 w 1609860"/>
              <a:gd name="connsiteY26" fmla="*/ 360609 h 2125724"/>
              <a:gd name="connsiteX27" fmla="*/ 1326524 w 1609860"/>
              <a:gd name="connsiteY27" fmla="*/ 244699 h 2125724"/>
              <a:gd name="connsiteX28" fmla="*/ 1262130 w 1609860"/>
              <a:gd name="connsiteY28" fmla="*/ 193183 h 2125724"/>
              <a:gd name="connsiteX29" fmla="*/ 1210615 w 1609860"/>
              <a:gd name="connsiteY29" fmla="*/ 128789 h 2125724"/>
              <a:gd name="connsiteX30" fmla="*/ 1133341 w 1609860"/>
              <a:gd name="connsiteY30" fmla="*/ 77273 h 2125724"/>
              <a:gd name="connsiteX31" fmla="*/ 1094705 w 1609860"/>
              <a:gd name="connsiteY31" fmla="*/ 51516 h 2125724"/>
              <a:gd name="connsiteX32" fmla="*/ 1004553 w 1609860"/>
              <a:gd name="connsiteY32" fmla="*/ 25758 h 2125724"/>
              <a:gd name="connsiteX33" fmla="*/ 875764 w 1609860"/>
              <a:gd name="connsiteY33" fmla="*/ 0 h 2125724"/>
              <a:gd name="connsiteX34" fmla="*/ 811369 w 1609860"/>
              <a:gd name="connsiteY34" fmla="*/ 12879 h 2125724"/>
              <a:gd name="connsiteX35" fmla="*/ 669702 w 1609860"/>
              <a:gd name="connsiteY35" fmla="*/ 90152 h 2125724"/>
              <a:gd name="connsiteX36" fmla="*/ 618186 w 1609860"/>
              <a:gd name="connsiteY36" fmla="*/ 128789 h 2125724"/>
              <a:gd name="connsiteX37" fmla="*/ 528034 w 1609860"/>
              <a:gd name="connsiteY37" fmla="*/ 193183 h 2125724"/>
              <a:gd name="connsiteX38" fmla="*/ 425003 w 1609860"/>
              <a:gd name="connsiteY38" fmla="*/ 296214 h 2125724"/>
              <a:gd name="connsiteX39" fmla="*/ 283336 w 1609860"/>
              <a:gd name="connsiteY39" fmla="*/ 476518 h 2125724"/>
              <a:gd name="connsiteX40" fmla="*/ 257578 w 1609860"/>
              <a:gd name="connsiteY40" fmla="*/ 540913 h 2125724"/>
              <a:gd name="connsiteX41" fmla="*/ 180305 w 1609860"/>
              <a:gd name="connsiteY41" fmla="*/ 631065 h 2125724"/>
              <a:gd name="connsiteX42" fmla="*/ 141668 w 1609860"/>
              <a:gd name="connsiteY42" fmla="*/ 721217 h 2125724"/>
              <a:gd name="connsiteX43" fmla="*/ 115910 w 1609860"/>
              <a:gd name="connsiteY43" fmla="*/ 759854 h 2125724"/>
              <a:gd name="connsiteX44" fmla="*/ 77274 w 1609860"/>
              <a:gd name="connsiteY44" fmla="*/ 850006 h 2125724"/>
              <a:gd name="connsiteX45" fmla="*/ 38637 w 1609860"/>
              <a:gd name="connsiteY45" fmla="*/ 927279 h 2125724"/>
              <a:gd name="connsiteX46" fmla="*/ 25758 w 1609860"/>
              <a:gd name="connsiteY46" fmla="*/ 978795 h 2125724"/>
              <a:gd name="connsiteX47" fmla="*/ 12879 w 1609860"/>
              <a:gd name="connsiteY47" fmla="*/ 1017431 h 2125724"/>
              <a:gd name="connsiteX48" fmla="*/ 0 w 1609860"/>
              <a:gd name="connsiteY48" fmla="*/ 1094704 h 2125724"/>
              <a:gd name="connsiteX49" fmla="*/ 25758 w 1609860"/>
              <a:gd name="connsiteY49" fmla="*/ 1313645 h 2125724"/>
              <a:gd name="connsiteX50" fmla="*/ 64395 w 1609860"/>
              <a:gd name="connsiteY50" fmla="*/ 1403797 h 2125724"/>
              <a:gd name="connsiteX51" fmla="*/ 128789 w 1609860"/>
              <a:gd name="connsiteY51" fmla="*/ 1506828 h 2125724"/>
              <a:gd name="connsiteX52" fmla="*/ 180305 w 1609860"/>
              <a:gd name="connsiteY52" fmla="*/ 1558344 h 2125724"/>
              <a:gd name="connsiteX53" fmla="*/ 257578 w 1609860"/>
              <a:gd name="connsiteY53" fmla="*/ 1648496 h 2125724"/>
              <a:gd name="connsiteX54" fmla="*/ 296215 w 1609860"/>
              <a:gd name="connsiteY54" fmla="*/ 1661375 h 2125724"/>
              <a:gd name="connsiteX55" fmla="*/ 412124 w 1609860"/>
              <a:gd name="connsiteY55" fmla="*/ 1751527 h 2125724"/>
              <a:gd name="connsiteX56" fmla="*/ 489398 w 1609860"/>
              <a:gd name="connsiteY56" fmla="*/ 1777285 h 2125724"/>
              <a:gd name="connsiteX57" fmla="*/ 528034 w 1609860"/>
              <a:gd name="connsiteY57" fmla="*/ 1790164 h 2125724"/>
              <a:gd name="connsiteX58" fmla="*/ 566671 w 1609860"/>
              <a:gd name="connsiteY58" fmla="*/ 1815921 h 2125724"/>
              <a:gd name="connsiteX59" fmla="*/ 695460 w 1609860"/>
              <a:gd name="connsiteY59" fmla="*/ 1944710 h 2125724"/>
              <a:gd name="connsiteX60" fmla="*/ 734096 w 1609860"/>
              <a:gd name="connsiteY60" fmla="*/ 1970468 h 2125724"/>
              <a:gd name="connsiteX61" fmla="*/ 785612 w 1609860"/>
              <a:gd name="connsiteY61" fmla="*/ 1983347 h 2125724"/>
              <a:gd name="connsiteX62" fmla="*/ 862885 w 1609860"/>
              <a:gd name="connsiteY62" fmla="*/ 2009104 h 2125724"/>
              <a:gd name="connsiteX63" fmla="*/ 772733 w 1609860"/>
              <a:gd name="connsiteY63" fmla="*/ 1957589 h 2125724"/>
              <a:gd name="connsiteX64" fmla="*/ 734096 w 1609860"/>
              <a:gd name="connsiteY64" fmla="*/ 1931831 h 2125724"/>
              <a:gd name="connsiteX65" fmla="*/ 682581 w 1609860"/>
              <a:gd name="connsiteY65" fmla="*/ 1918952 h 2125724"/>
              <a:gd name="connsiteX66" fmla="*/ 643944 w 1609860"/>
              <a:gd name="connsiteY66" fmla="*/ 1893195 h 2125724"/>
              <a:gd name="connsiteX67" fmla="*/ 566671 w 1609860"/>
              <a:gd name="connsiteY67" fmla="*/ 1867437 h 2125724"/>
              <a:gd name="connsiteX68" fmla="*/ 489398 w 1609860"/>
              <a:gd name="connsiteY68" fmla="*/ 1815921 h 2125724"/>
              <a:gd name="connsiteX69" fmla="*/ 399246 w 1609860"/>
              <a:gd name="connsiteY69" fmla="*/ 1790164 h 2125724"/>
              <a:gd name="connsiteX70" fmla="*/ 360609 w 1609860"/>
              <a:gd name="connsiteY70" fmla="*/ 1764406 h 2125724"/>
              <a:gd name="connsiteX71" fmla="*/ 321972 w 1609860"/>
              <a:gd name="connsiteY71" fmla="*/ 1751527 h 2125724"/>
              <a:gd name="connsiteX0" fmla="*/ 231820 w 1609860"/>
              <a:gd name="connsiteY0" fmla="*/ 1918952 h 2089512"/>
              <a:gd name="connsiteX1" fmla="*/ 502276 w 1609860"/>
              <a:gd name="connsiteY1" fmla="*/ 2086378 h 2089512"/>
              <a:gd name="connsiteX2" fmla="*/ 373488 w 1609860"/>
              <a:gd name="connsiteY2" fmla="*/ 1790163 h 2089512"/>
              <a:gd name="connsiteX3" fmla="*/ 540913 w 1609860"/>
              <a:gd name="connsiteY3" fmla="*/ 1854558 h 2089512"/>
              <a:gd name="connsiteX4" fmla="*/ 785612 w 1609860"/>
              <a:gd name="connsiteY4" fmla="*/ 1944710 h 2089512"/>
              <a:gd name="connsiteX5" fmla="*/ 940158 w 1609860"/>
              <a:gd name="connsiteY5" fmla="*/ 2034862 h 2089512"/>
              <a:gd name="connsiteX6" fmla="*/ 991674 w 1609860"/>
              <a:gd name="connsiteY6" fmla="*/ 1996226 h 2089512"/>
              <a:gd name="connsiteX7" fmla="*/ 1081826 w 1609860"/>
              <a:gd name="connsiteY7" fmla="*/ 1931831 h 2089512"/>
              <a:gd name="connsiteX8" fmla="*/ 1120462 w 1609860"/>
              <a:gd name="connsiteY8" fmla="*/ 1893195 h 2089512"/>
              <a:gd name="connsiteX9" fmla="*/ 1184857 w 1609860"/>
              <a:gd name="connsiteY9" fmla="*/ 1854558 h 2089512"/>
              <a:gd name="connsiteX10" fmla="*/ 1223493 w 1609860"/>
              <a:gd name="connsiteY10" fmla="*/ 1815921 h 2089512"/>
              <a:gd name="connsiteX11" fmla="*/ 1275009 w 1609860"/>
              <a:gd name="connsiteY11" fmla="*/ 1777285 h 2089512"/>
              <a:gd name="connsiteX12" fmla="*/ 1313646 w 1609860"/>
              <a:gd name="connsiteY12" fmla="*/ 1738648 h 2089512"/>
              <a:gd name="connsiteX13" fmla="*/ 1403798 w 1609860"/>
              <a:gd name="connsiteY13" fmla="*/ 1661375 h 2089512"/>
              <a:gd name="connsiteX14" fmla="*/ 1468192 w 1609860"/>
              <a:gd name="connsiteY14" fmla="*/ 1609859 h 2089512"/>
              <a:gd name="connsiteX15" fmla="*/ 1532586 w 1609860"/>
              <a:gd name="connsiteY15" fmla="*/ 1519707 h 2089512"/>
              <a:gd name="connsiteX16" fmla="*/ 1545465 w 1609860"/>
              <a:gd name="connsiteY16" fmla="*/ 1481071 h 2089512"/>
              <a:gd name="connsiteX17" fmla="*/ 1571223 w 1609860"/>
              <a:gd name="connsiteY17" fmla="*/ 1429555 h 2089512"/>
              <a:gd name="connsiteX18" fmla="*/ 1584102 w 1609860"/>
              <a:gd name="connsiteY18" fmla="*/ 1378040 h 2089512"/>
              <a:gd name="connsiteX19" fmla="*/ 1609860 w 1609860"/>
              <a:gd name="connsiteY19" fmla="*/ 1287887 h 2089512"/>
              <a:gd name="connsiteX20" fmla="*/ 1596981 w 1609860"/>
              <a:gd name="connsiteY20" fmla="*/ 888642 h 2089512"/>
              <a:gd name="connsiteX21" fmla="*/ 1584102 w 1609860"/>
              <a:gd name="connsiteY21" fmla="*/ 811369 h 2089512"/>
              <a:gd name="connsiteX22" fmla="*/ 1558344 w 1609860"/>
              <a:gd name="connsiteY22" fmla="*/ 746975 h 2089512"/>
              <a:gd name="connsiteX23" fmla="*/ 1532586 w 1609860"/>
              <a:gd name="connsiteY23" fmla="*/ 669702 h 2089512"/>
              <a:gd name="connsiteX24" fmla="*/ 1481071 w 1609860"/>
              <a:gd name="connsiteY24" fmla="*/ 528034 h 2089512"/>
              <a:gd name="connsiteX25" fmla="*/ 1468192 w 1609860"/>
              <a:gd name="connsiteY25" fmla="*/ 476518 h 2089512"/>
              <a:gd name="connsiteX26" fmla="*/ 1416676 w 1609860"/>
              <a:gd name="connsiteY26" fmla="*/ 360609 h 2089512"/>
              <a:gd name="connsiteX27" fmla="*/ 1326524 w 1609860"/>
              <a:gd name="connsiteY27" fmla="*/ 244699 h 2089512"/>
              <a:gd name="connsiteX28" fmla="*/ 1262130 w 1609860"/>
              <a:gd name="connsiteY28" fmla="*/ 193183 h 2089512"/>
              <a:gd name="connsiteX29" fmla="*/ 1210615 w 1609860"/>
              <a:gd name="connsiteY29" fmla="*/ 128789 h 2089512"/>
              <a:gd name="connsiteX30" fmla="*/ 1133341 w 1609860"/>
              <a:gd name="connsiteY30" fmla="*/ 77273 h 2089512"/>
              <a:gd name="connsiteX31" fmla="*/ 1094705 w 1609860"/>
              <a:gd name="connsiteY31" fmla="*/ 51516 h 2089512"/>
              <a:gd name="connsiteX32" fmla="*/ 1004553 w 1609860"/>
              <a:gd name="connsiteY32" fmla="*/ 25758 h 2089512"/>
              <a:gd name="connsiteX33" fmla="*/ 875764 w 1609860"/>
              <a:gd name="connsiteY33" fmla="*/ 0 h 2089512"/>
              <a:gd name="connsiteX34" fmla="*/ 811369 w 1609860"/>
              <a:gd name="connsiteY34" fmla="*/ 12879 h 2089512"/>
              <a:gd name="connsiteX35" fmla="*/ 669702 w 1609860"/>
              <a:gd name="connsiteY35" fmla="*/ 90152 h 2089512"/>
              <a:gd name="connsiteX36" fmla="*/ 618186 w 1609860"/>
              <a:gd name="connsiteY36" fmla="*/ 128789 h 2089512"/>
              <a:gd name="connsiteX37" fmla="*/ 528034 w 1609860"/>
              <a:gd name="connsiteY37" fmla="*/ 193183 h 2089512"/>
              <a:gd name="connsiteX38" fmla="*/ 425003 w 1609860"/>
              <a:gd name="connsiteY38" fmla="*/ 296214 h 2089512"/>
              <a:gd name="connsiteX39" fmla="*/ 283336 w 1609860"/>
              <a:gd name="connsiteY39" fmla="*/ 476518 h 2089512"/>
              <a:gd name="connsiteX40" fmla="*/ 257578 w 1609860"/>
              <a:gd name="connsiteY40" fmla="*/ 540913 h 2089512"/>
              <a:gd name="connsiteX41" fmla="*/ 180305 w 1609860"/>
              <a:gd name="connsiteY41" fmla="*/ 631065 h 2089512"/>
              <a:gd name="connsiteX42" fmla="*/ 141668 w 1609860"/>
              <a:gd name="connsiteY42" fmla="*/ 721217 h 2089512"/>
              <a:gd name="connsiteX43" fmla="*/ 115910 w 1609860"/>
              <a:gd name="connsiteY43" fmla="*/ 759854 h 2089512"/>
              <a:gd name="connsiteX44" fmla="*/ 77274 w 1609860"/>
              <a:gd name="connsiteY44" fmla="*/ 850006 h 2089512"/>
              <a:gd name="connsiteX45" fmla="*/ 38637 w 1609860"/>
              <a:gd name="connsiteY45" fmla="*/ 927279 h 2089512"/>
              <a:gd name="connsiteX46" fmla="*/ 25758 w 1609860"/>
              <a:gd name="connsiteY46" fmla="*/ 978795 h 2089512"/>
              <a:gd name="connsiteX47" fmla="*/ 12879 w 1609860"/>
              <a:gd name="connsiteY47" fmla="*/ 1017431 h 2089512"/>
              <a:gd name="connsiteX48" fmla="*/ 0 w 1609860"/>
              <a:gd name="connsiteY48" fmla="*/ 1094704 h 2089512"/>
              <a:gd name="connsiteX49" fmla="*/ 25758 w 1609860"/>
              <a:gd name="connsiteY49" fmla="*/ 1313645 h 2089512"/>
              <a:gd name="connsiteX50" fmla="*/ 64395 w 1609860"/>
              <a:gd name="connsiteY50" fmla="*/ 1403797 h 2089512"/>
              <a:gd name="connsiteX51" fmla="*/ 128789 w 1609860"/>
              <a:gd name="connsiteY51" fmla="*/ 1506828 h 2089512"/>
              <a:gd name="connsiteX52" fmla="*/ 180305 w 1609860"/>
              <a:gd name="connsiteY52" fmla="*/ 1558344 h 2089512"/>
              <a:gd name="connsiteX53" fmla="*/ 257578 w 1609860"/>
              <a:gd name="connsiteY53" fmla="*/ 1648496 h 2089512"/>
              <a:gd name="connsiteX54" fmla="*/ 296215 w 1609860"/>
              <a:gd name="connsiteY54" fmla="*/ 1661375 h 2089512"/>
              <a:gd name="connsiteX55" fmla="*/ 412124 w 1609860"/>
              <a:gd name="connsiteY55" fmla="*/ 1751527 h 2089512"/>
              <a:gd name="connsiteX56" fmla="*/ 489398 w 1609860"/>
              <a:gd name="connsiteY56" fmla="*/ 1777285 h 2089512"/>
              <a:gd name="connsiteX57" fmla="*/ 528034 w 1609860"/>
              <a:gd name="connsiteY57" fmla="*/ 1790164 h 2089512"/>
              <a:gd name="connsiteX58" fmla="*/ 566671 w 1609860"/>
              <a:gd name="connsiteY58" fmla="*/ 1815921 h 2089512"/>
              <a:gd name="connsiteX59" fmla="*/ 695460 w 1609860"/>
              <a:gd name="connsiteY59" fmla="*/ 1944710 h 2089512"/>
              <a:gd name="connsiteX60" fmla="*/ 734096 w 1609860"/>
              <a:gd name="connsiteY60" fmla="*/ 1970468 h 2089512"/>
              <a:gd name="connsiteX61" fmla="*/ 785612 w 1609860"/>
              <a:gd name="connsiteY61" fmla="*/ 1983347 h 2089512"/>
              <a:gd name="connsiteX62" fmla="*/ 862885 w 1609860"/>
              <a:gd name="connsiteY62" fmla="*/ 2009104 h 2089512"/>
              <a:gd name="connsiteX63" fmla="*/ 772733 w 1609860"/>
              <a:gd name="connsiteY63" fmla="*/ 1957589 h 2089512"/>
              <a:gd name="connsiteX64" fmla="*/ 734096 w 1609860"/>
              <a:gd name="connsiteY64" fmla="*/ 1931831 h 2089512"/>
              <a:gd name="connsiteX65" fmla="*/ 682581 w 1609860"/>
              <a:gd name="connsiteY65" fmla="*/ 1918952 h 2089512"/>
              <a:gd name="connsiteX66" fmla="*/ 643944 w 1609860"/>
              <a:gd name="connsiteY66" fmla="*/ 1893195 h 2089512"/>
              <a:gd name="connsiteX67" fmla="*/ 566671 w 1609860"/>
              <a:gd name="connsiteY67" fmla="*/ 1867437 h 2089512"/>
              <a:gd name="connsiteX68" fmla="*/ 489398 w 1609860"/>
              <a:gd name="connsiteY68" fmla="*/ 1815921 h 2089512"/>
              <a:gd name="connsiteX69" fmla="*/ 399246 w 1609860"/>
              <a:gd name="connsiteY69" fmla="*/ 1790164 h 2089512"/>
              <a:gd name="connsiteX70" fmla="*/ 360609 w 1609860"/>
              <a:gd name="connsiteY70" fmla="*/ 1764406 h 2089512"/>
              <a:gd name="connsiteX71" fmla="*/ 321972 w 1609860"/>
              <a:gd name="connsiteY71" fmla="*/ 1751527 h 2089512"/>
              <a:gd name="connsiteX0" fmla="*/ 231820 w 1609860"/>
              <a:gd name="connsiteY0" fmla="*/ 1918952 h 2036210"/>
              <a:gd name="connsiteX1" fmla="*/ 115910 w 1609860"/>
              <a:gd name="connsiteY1" fmla="*/ 1468192 h 2036210"/>
              <a:gd name="connsiteX2" fmla="*/ 373488 w 1609860"/>
              <a:gd name="connsiteY2" fmla="*/ 1790163 h 2036210"/>
              <a:gd name="connsiteX3" fmla="*/ 540913 w 1609860"/>
              <a:gd name="connsiteY3" fmla="*/ 1854558 h 2036210"/>
              <a:gd name="connsiteX4" fmla="*/ 785612 w 1609860"/>
              <a:gd name="connsiteY4" fmla="*/ 1944710 h 2036210"/>
              <a:gd name="connsiteX5" fmla="*/ 940158 w 1609860"/>
              <a:gd name="connsiteY5" fmla="*/ 2034862 h 2036210"/>
              <a:gd name="connsiteX6" fmla="*/ 991674 w 1609860"/>
              <a:gd name="connsiteY6" fmla="*/ 1996226 h 2036210"/>
              <a:gd name="connsiteX7" fmla="*/ 1081826 w 1609860"/>
              <a:gd name="connsiteY7" fmla="*/ 1931831 h 2036210"/>
              <a:gd name="connsiteX8" fmla="*/ 1120462 w 1609860"/>
              <a:gd name="connsiteY8" fmla="*/ 1893195 h 2036210"/>
              <a:gd name="connsiteX9" fmla="*/ 1184857 w 1609860"/>
              <a:gd name="connsiteY9" fmla="*/ 1854558 h 2036210"/>
              <a:gd name="connsiteX10" fmla="*/ 1223493 w 1609860"/>
              <a:gd name="connsiteY10" fmla="*/ 1815921 h 2036210"/>
              <a:gd name="connsiteX11" fmla="*/ 1275009 w 1609860"/>
              <a:gd name="connsiteY11" fmla="*/ 1777285 h 2036210"/>
              <a:gd name="connsiteX12" fmla="*/ 1313646 w 1609860"/>
              <a:gd name="connsiteY12" fmla="*/ 1738648 h 2036210"/>
              <a:gd name="connsiteX13" fmla="*/ 1403798 w 1609860"/>
              <a:gd name="connsiteY13" fmla="*/ 1661375 h 2036210"/>
              <a:gd name="connsiteX14" fmla="*/ 1468192 w 1609860"/>
              <a:gd name="connsiteY14" fmla="*/ 1609859 h 2036210"/>
              <a:gd name="connsiteX15" fmla="*/ 1532586 w 1609860"/>
              <a:gd name="connsiteY15" fmla="*/ 1519707 h 2036210"/>
              <a:gd name="connsiteX16" fmla="*/ 1545465 w 1609860"/>
              <a:gd name="connsiteY16" fmla="*/ 1481071 h 2036210"/>
              <a:gd name="connsiteX17" fmla="*/ 1571223 w 1609860"/>
              <a:gd name="connsiteY17" fmla="*/ 1429555 h 2036210"/>
              <a:gd name="connsiteX18" fmla="*/ 1584102 w 1609860"/>
              <a:gd name="connsiteY18" fmla="*/ 1378040 h 2036210"/>
              <a:gd name="connsiteX19" fmla="*/ 1609860 w 1609860"/>
              <a:gd name="connsiteY19" fmla="*/ 1287887 h 2036210"/>
              <a:gd name="connsiteX20" fmla="*/ 1596981 w 1609860"/>
              <a:gd name="connsiteY20" fmla="*/ 888642 h 2036210"/>
              <a:gd name="connsiteX21" fmla="*/ 1584102 w 1609860"/>
              <a:gd name="connsiteY21" fmla="*/ 811369 h 2036210"/>
              <a:gd name="connsiteX22" fmla="*/ 1558344 w 1609860"/>
              <a:gd name="connsiteY22" fmla="*/ 746975 h 2036210"/>
              <a:gd name="connsiteX23" fmla="*/ 1532586 w 1609860"/>
              <a:gd name="connsiteY23" fmla="*/ 669702 h 2036210"/>
              <a:gd name="connsiteX24" fmla="*/ 1481071 w 1609860"/>
              <a:gd name="connsiteY24" fmla="*/ 528034 h 2036210"/>
              <a:gd name="connsiteX25" fmla="*/ 1468192 w 1609860"/>
              <a:gd name="connsiteY25" fmla="*/ 476518 h 2036210"/>
              <a:gd name="connsiteX26" fmla="*/ 1416676 w 1609860"/>
              <a:gd name="connsiteY26" fmla="*/ 360609 h 2036210"/>
              <a:gd name="connsiteX27" fmla="*/ 1326524 w 1609860"/>
              <a:gd name="connsiteY27" fmla="*/ 244699 h 2036210"/>
              <a:gd name="connsiteX28" fmla="*/ 1262130 w 1609860"/>
              <a:gd name="connsiteY28" fmla="*/ 193183 h 2036210"/>
              <a:gd name="connsiteX29" fmla="*/ 1210615 w 1609860"/>
              <a:gd name="connsiteY29" fmla="*/ 128789 h 2036210"/>
              <a:gd name="connsiteX30" fmla="*/ 1133341 w 1609860"/>
              <a:gd name="connsiteY30" fmla="*/ 77273 h 2036210"/>
              <a:gd name="connsiteX31" fmla="*/ 1094705 w 1609860"/>
              <a:gd name="connsiteY31" fmla="*/ 51516 h 2036210"/>
              <a:gd name="connsiteX32" fmla="*/ 1004553 w 1609860"/>
              <a:gd name="connsiteY32" fmla="*/ 25758 h 2036210"/>
              <a:gd name="connsiteX33" fmla="*/ 875764 w 1609860"/>
              <a:gd name="connsiteY33" fmla="*/ 0 h 2036210"/>
              <a:gd name="connsiteX34" fmla="*/ 811369 w 1609860"/>
              <a:gd name="connsiteY34" fmla="*/ 12879 h 2036210"/>
              <a:gd name="connsiteX35" fmla="*/ 669702 w 1609860"/>
              <a:gd name="connsiteY35" fmla="*/ 90152 h 2036210"/>
              <a:gd name="connsiteX36" fmla="*/ 618186 w 1609860"/>
              <a:gd name="connsiteY36" fmla="*/ 128789 h 2036210"/>
              <a:gd name="connsiteX37" fmla="*/ 528034 w 1609860"/>
              <a:gd name="connsiteY37" fmla="*/ 193183 h 2036210"/>
              <a:gd name="connsiteX38" fmla="*/ 425003 w 1609860"/>
              <a:gd name="connsiteY38" fmla="*/ 296214 h 2036210"/>
              <a:gd name="connsiteX39" fmla="*/ 283336 w 1609860"/>
              <a:gd name="connsiteY39" fmla="*/ 476518 h 2036210"/>
              <a:gd name="connsiteX40" fmla="*/ 257578 w 1609860"/>
              <a:gd name="connsiteY40" fmla="*/ 540913 h 2036210"/>
              <a:gd name="connsiteX41" fmla="*/ 180305 w 1609860"/>
              <a:gd name="connsiteY41" fmla="*/ 631065 h 2036210"/>
              <a:gd name="connsiteX42" fmla="*/ 141668 w 1609860"/>
              <a:gd name="connsiteY42" fmla="*/ 721217 h 2036210"/>
              <a:gd name="connsiteX43" fmla="*/ 115910 w 1609860"/>
              <a:gd name="connsiteY43" fmla="*/ 759854 h 2036210"/>
              <a:gd name="connsiteX44" fmla="*/ 77274 w 1609860"/>
              <a:gd name="connsiteY44" fmla="*/ 850006 h 2036210"/>
              <a:gd name="connsiteX45" fmla="*/ 38637 w 1609860"/>
              <a:gd name="connsiteY45" fmla="*/ 927279 h 2036210"/>
              <a:gd name="connsiteX46" fmla="*/ 25758 w 1609860"/>
              <a:gd name="connsiteY46" fmla="*/ 978795 h 2036210"/>
              <a:gd name="connsiteX47" fmla="*/ 12879 w 1609860"/>
              <a:gd name="connsiteY47" fmla="*/ 1017431 h 2036210"/>
              <a:gd name="connsiteX48" fmla="*/ 0 w 1609860"/>
              <a:gd name="connsiteY48" fmla="*/ 1094704 h 2036210"/>
              <a:gd name="connsiteX49" fmla="*/ 25758 w 1609860"/>
              <a:gd name="connsiteY49" fmla="*/ 1313645 h 2036210"/>
              <a:gd name="connsiteX50" fmla="*/ 64395 w 1609860"/>
              <a:gd name="connsiteY50" fmla="*/ 1403797 h 2036210"/>
              <a:gd name="connsiteX51" fmla="*/ 128789 w 1609860"/>
              <a:gd name="connsiteY51" fmla="*/ 1506828 h 2036210"/>
              <a:gd name="connsiteX52" fmla="*/ 180305 w 1609860"/>
              <a:gd name="connsiteY52" fmla="*/ 1558344 h 2036210"/>
              <a:gd name="connsiteX53" fmla="*/ 257578 w 1609860"/>
              <a:gd name="connsiteY53" fmla="*/ 1648496 h 2036210"/>
              <a:gd name="connsiteX54" fmla="*/ 296215 w 1609860"/>
              <a:gd name="connsiteY54" fmla="*/ 1661375 h 2036210"/>
              <a:gd name="connsiteX55" fmla="*/ 412124 w 1609860"/>
              <a:gd name="connsiteY55" fmla="*/ 1751527 h 2036210"/>
              <a:gd name="connsiteX56" fmla="*/ 489398 w 1609860"/>
              <a:gd name="connsiteY56" fmla="*/ 1777285 h 2036210"/>
              <a:gd name="connsiteX57" fmla="*/ 528034 w 1609860"/>
              <a:gd name="connsiteY57" fmla="*/ 1790164 h 2036210"/>
              <a:gd name="connsiteX58" fmla="*/ 566671 w 1609860"/>
              <a:gd name="connsiteY58" fmla="*/ 1815921 h 2036210"/>
              <a:gd name="connsiteX59" fmla="*/ 695460 w 1609860"/>
              <a:gd name="connsiteY59" fmla="*/ 1944710 h 2036210"/>
              <a:gd name="connsiteX60" fmla="*/ 734096 w 1609860"/>
              <a:gd name="connsiteY60" fmla="*/ 1970468 h 2036210"/>
              <a:gd name="connsiteX61" fmla="*/ 785612 w 1609860"/>
              <a:gd name="connsiteY61" fmla="*/ 1983347 h 2036210"/>
              <a:gd name="connsiteX62" fmla="*/ 862885 w 1609860"/>
              <a:gd name="connsiteY62" fmla="*/ 2009104 h 2036210"/>
              <a:gd name="connsiteX63" fmla="*/ 772733 w 1609860"/>
              <a:gd name="connsiteY63" fmla="*/ 1957589 h 2036210"/>
              <a:gd name="connsiteX64" fmla="*/ 734096 w 1609860"/>
              <a:gd name="connsiteY64" fmla="*/ 1931831 h 2036210"/>
              <a:gd name="connsiteX65" fmla="*/ 682581 w 1609860"/>
              <a:gd name="connsiteY65" fmla="*/ 1918952 h 2036210"/>
              <a:gd name="connsiteX66" fmla="*/ 643944 w 1609860"/>
              <a:gd name="connsiteY66" fmla="*/ 1893195 h 2036210"/>
              <a:gd name="connsiteX67" fmla="*/ 566671 w 1609860"/>
              <a:gd name="connsiteY67" fmla="*/ 1867437 h 2036210"/>
              <a:gd name="connsiteX68" fmla="*/ 489398 w 1609860"/>
              <a:gd name="connsiteY68" fmla="*/ 1815921 h 2036210"/>
              <a:gd name="connsiteX69" fmla="*/ 399246 w 1609860"/>
              <a:gd name="connsiteY69" fmla="*/ 1790164 h 2036210"/>
              <a:gd name="connsiteX70" fmla="*/ 360609 w 1609860"/>
              <a:gd name="connsiteY70" fmla="*/ 1764406 h 2036210"/>
              <a:gd name="connsiteX71" fmla="*/ 321972 w 1609860"/>
              <a:gd name="connsiteY71" fmla="*/ 1751527 h 2036210"/>
              <a:gd name="connsiteX0" fmla="*/ 0 w 1738648"/>
              <a:gd name="connsiteY0" fmla="*/ 1107583 h 2036210"/>
              <a:gd name="connsiteX1" fmla="*/ 244698 w 1738648"/>
              <a:gd name="connsiteY1" fmla="*/ 1468192 h 2036210"/>
              <a:gd name="connsiteX2" fmla="*/ 502276 w 1738648"/>
              <a:gd name="connsiteY2" fmla="*/ 1790163 h 2036210"/>
              <a:gd name="connsiteX3" fmla="*/ 669701 w 1738648"/>
              <a:gd name="connsiteY3" fmla="*/ 1854558 h 2036210"/>
              <a:gd name="connsiteX4" fmla="*/ 914400 w 1738648"/>
              <a:gd name="connsiteY4" fmla="*/ 1944710 h 2036210"/>
              <a:gd name="connsiteX5" fmla="*/ 1068946 w 1738648"/>
              <a:gd name="connsiteY5" fmla="*/ 2034862 h 2036210"/>
              <a:gd name="connsiteX6" fmla="*/ 1120462 w 1738648"/>
              <a:gd name="connsiteY6" fmla="*/ 1996226 h 2036210"/>
              <a:gd name="connsiteX7" fmla="*/ 1210614 w 1738648"/>
              <a:gd name="connsiteY7" fmla="*/ 1931831 h 2036210"/>
              <a:gd name="connsiteX8" fmla="*/ 1249250 w 1738648"/>
              <a:gd name="connsiteY8" fmla="*/ 1893195 h 2036210"/>
              <a:gd name="connsiteX9" fmla="*/ 1313645 w 1738648"/>
              <a:gd name="connsiteY9" fmla="*/ 1854558 h 2036210"/>
              <a:gd name="connsiteX10" fmla="*/ 1352281 w 1738648"/>
              <a:gd name="connsiteY10" fmla="*/ 1815921 h 2036210"/>
              <a:gd name="connsiteX11" fmla="*/ 1403797 w 1738648"/>
              <a:gd name="connsiteY11" fmla="*/ 1777285 h 2036210"/>
              <a:gd name="connsiteX12" fmla="*/ 1442434 w 1738648"/>
              <a:gd name="connsiteY12" fmla="*/ 1738648 h 2036210"/>
              <a:gd name="connsiteX13" fmla="*/ 1532586 w 1738648"/>
              <a:gd name="connsiteY13" fmla="*/ 1661375 h 2036210"/>
              <a:gd name="connsiteX14" fmla="*/ 1596980 w 1738648"/>
              <a:gd name="connsiteY14" fmla="*/ 1609859 h 2036210"/>
              <a:gd name="connsiteX15" fmla="*/ 1661374 w 1738648"/>
              <a:gd name="connsiteY15" fmla="*/ 1519707 h 2036210"/>
              <a:gd name="connsiteX16" fmla="*/ 1674253 w 1738648"/>
              <a:gd name="connsiteY16" fmla="*/ 1481071 h 2036210"/>
              <a:gd name="connsiteX17" fmla="*/ 1700011 w 1738648"/>
              <a:gd name="connsiteY17" fmla="*/ 1429555 h 2036210"/>
              <a:gd name="connsiteX18" fmla="*/ 1712890 w 1738648"/>
              <a:gd name="connsiteY18" fmla="*/ 1378040 h 2036210"/>
              <a:gd name="connsiteX19" fmla="*/ 1738648 w 1738648"/>
              <a:gd name="connsiteY19" fmla="*/ 1287887 h 2036210"/>
              <a:gd name="connsiteX20" fmla="*/ 1725769 w 1738648"/>
              <a:gd name="connsiteY20" fmla="*/ 888642 h 2036210"/>
              <a:gd name="connsiteX21" fmla="*/ 1712890 w 1738648"/>
              <a:gd name="connsiteY21" fmla="*/ 811369 h 2036210"/>
              <a:gd name="connsiteX22" fmla="*/ 1687132 w 1738648"/>
              <a:gd name="connsiteY22" fmla="*/ 746975 h 2036210"/>
              <a:gd name="connsiteX23" fmla="*/ 1661374 w 1738648"/>
              <a:gd name="connsiteY23" fmla="*/ 669702 h 2036210"/>
              <a:gd name="connsiteX24" fmla="*/ 1609859 w 1738648"/>
              <a:gd name="connsiteY24" fmla="*/ 528034 h 2036210"/>
              <a:gd name="connsiteX25" fmla="*/ 1596980 w 1738648"/>
              <a:gd name="connsiteY25" fmla="*/ 476518 h 2036210"/>
              <a:gd name="connsiteX26" fmla="*/ 1545464 w 1738648"/>
              <a:gd name="connsiteY26" fmla="*/ 360609 h 2036210"/>
              <a:gd name="connsiteX27" fmla="*/ 1455312 w 1738648"/>
              <a:gd name="connsiteY27" fmla="*/ 244699 h 2036210"/>
              <a:gd name="connsiteX28" fmla="*/ 1390918 w 1738648"/>
              <a:gd name="connsiteY28" fmla="*/ 193183 h 2036210"/>
              <a:gd name="connsiteX29" fmla="*/ 1339403 w 1738648"/>
              <a:gd name="connsiteY29" fmla="*/ 128789 h 2036210"/>
              <a:gd name="connsiteX30" fmla="*/ 1262129 w 1738648"/>
              <a:gd name="connsiteY30" fmla="*/ 77273 h 2036210"/>
              <a:gd name="connsiteX31" fmla="*/ 1223493 w 1738648"/>
              <a:gd name="connsiteY31" fmla="*/ 51516 h 2036210"/>
              <a:gd name="connsiteX32" fmla="*/ 1133341 w 1738648"/>
              <a:gd name="connsiteY32" fmla="*/ 25758 h 2036210"/>
              <a:gd name="connsiteX33" fmla="*/ 1004552 w 1738648"/>
              <a:gd name="connsiteY33" fmla="*/ 0 h 2036210"/>
              <a:gd name="connsiteX34" fmla="*/ 940157 w 1738648"/>
              <a:gd name="connsiteY34" fmla="*/ 12879 h 2036210"/>
              <a:gd name="connsiteX35" fmla="*/ 798490 w 1738648"/>
              <a:gd name="connsiteY35" fmla="*/ 90152 h 2036210"/>
              <a:gd name="connsiteX36" fmla="*/ 746974 w 1738648"/>
              <a:gd name="connsiteY36" fmla="*/ 128789 h 2036210"/>
              <a:gd name="connsiteX37" fmla="*/ 656822 w 1738648"/>
              <a:gd name="connsiteY37" fmla="*/ 193183 h 2036210"/>
              <a:gd name="connsiteX38" fmla="*/ 553791 w 1738648"/>
              <a:gd name="connsiteY38" fmla="*/ 296214 h 2036210"/>
              <a:gd name="connsiteX39" fmla="*/ 412124 w 1738648"/>
              <a:gd name="connsiteY39" fmla="*/ 476518 h 2036210"/>
              <a:gd name="connsiteX40" fmla="*/ 386366 w 1738648"/>
              <a:gd name="connsiteY40" fmla="*/ 540913 h 2036210"/>
              <a:gd name="connsiteX41" fmla="*/ 309093 w 1738648"/>
              <a:gd name="connsiteY41" fmla="*/ 631065 h 2036210"/>
              <a:gd name="connsiteX42" fmla="*/ 270456 w 1738648"/>
              <a:gd name="connsiteY42" fmla="*/ 721217 h 2036210"/>
              <a:gd name="connsiteX43" fmla="*/ 244698 w 1738648"/>
              <a:gd name="connsiteY43" fmla="*/ 759854 h 2036210"/>
              <a:gd name="connsiteX44" fmla="*/ 206062 w 1738648"/>
              <a:gd name="connsiteY44" fmla="*/ 850006 h 2036210"/>
              <a:gd name="connsiteX45" fmla="*/ 167425 w 1738648"/>
              <a:gd name="connsiteY45" fmla="*/ 927279 h 2036210"/>
              <a:gd name="connsiteX46" fmla="*/ 154546 w 1738648"/>
              <a:gd name="connsiteY46" fmla="*/ 978795 h 2036210"/>
              <a:gd name="connsiteX47" fmla="*/ 141667 w 1738648"/>
              <a:gd name="connsiteY47" fmla="*/ 1017431 h 2036210"/>
              <a:gd name="connsiteX48" fmla="*/ 128788 w 1738648"/>
              <a:gd name="connsiteY48" fmla="*/ 1094704 h 2036210"/>
              <a:gd name="connsiteX49" fmla="*/ 154546 w 1738648"/>
              <a:gd name="connsiteY49" fmla="*/ 1313645 h 2036210"/>
              <a:gd name="connsiteX50" fmla="*/ 193183 w 1738648"/>
              <a:gd name="connsiteY50" fmla="*/ 1403797 h 2036210"/>
              <a:gd name="connsiteX51" fmla="*/ 257577 w 1738648"/>
              <a:gd name="connsiteY51" fmla="*/ 1506828 h 2036210"/>
              <a:gd name="connsiteX52" fmla="*/ 309093 w 1738648"/>
              <a:gd name="connsiteY52" fmla="*/ 1558344 h 2036210"/>
              <a:gd name="connsiteX53" fmla="*/ 386366 w 1738648"/>
              <a:gd name="connsiteY53" fmla="*/ 1648496 h 2036210"/>
              <a:gd name="connsiteX54" fmla="*/ 425003 w 1738648"/>
              <a:gd name="connsiteY54" fmla="*/ 1661375 h 2036210"/>
              <a:gd name="connsiteX55" fmla="*/ 540912 w 1738648"/>
              <a:gd name="connsiteY55" fmla="*/ 1751527 h 2036210"/>
              <a:gd name="connsiteX56" fmla="*/ 618186 w 1738648"/>
              <a:gd name="connsiteY56" fmla="*/ 1777285 h 2036210"/>
              <a:gd name="connsiteX57" fmla="*/ 656822 w 1738648"/>
              <a:gd name="connsiteY57" fmla="*/ 1790164 h 2036210"/>
              <a:gd name="connsiteX58" fmla="*/ 695459 w 1738648"/>
              <a:gd name="connsiteY58" fmla="*/ 1815921 h 2036210"/>
              <a:gd name="connsiteX59" fmla="*/ 824248 w 1738648"/>
              <a:gd name="connsiteY59" fmla="*/ 1944710 h 2036210"/>
              <a:gd name="connsiteX60" fmla="*/ 862884 w 1738648"/>
              <a:gd name="connsiteY60" fmla="*/ 1970468 h 2036210"/>
              <a:gd name="connsiteX61" fmla="*/ 914400 w 1738648"/>
              <a:gd name="connsiteY61" fmla="*/ 1983347 h 2036210"/>
              <a:gd name="connsiteX62" fmla="*/ 991673 w 1738648"/>
              <a:gd name="connsiteY62" fmla="*/ 2009104 h 2036210"/>
              <a:gd name="connsiteX63" fmla="*/ 901521 w 1738648"/>
              <a:gd name="connsiteY63" fmla="*/ 1957589 h 2036210"/>
              <a:gd name="connsiteX64" fmla="*/ 862884 w 1738648"/>
              <a:gd name="connsiteY64" fmla="*/ 1931831 h 2036210"/>
              <a:gd name="connsiteX65" fmla="*/ 811369 w 1738648"/>
              <a:gd name="connsiteY65" fmla="*/ 1918952 h 2036210"/>
              <a:gd name="connsiteX66" fmla="*/ 772732 w 1738648"/>
              <a:gd name="connsiteY66" fmla="*/ 1893195 h 2036210"/>
              <a:gd name="connsiteX67" fmla="*/ 695459 w 1738648"/>
              <a:gd name="connsiteY67" fmla="*/ 1867437 h 2036210"/>
              <a:gd name="connsiteX68" fmla="*/ 618186 w 1738648"/>
              <a:gd name="connsiteY68" fmla="*/ 1815921 h 2036210"/>
              <a:gd name="connsiteX69" fmla="*/ 528034 w 1738648"/>
              <a:gd name="connsiteY69" fmla="*/ 1790164 h 2036210"/>
              <a:gd name="connsiteX70" fmla="*/ 489397 w 1738648"/>
              <a:gd name="connsiteY70" fmla="*/ 1764406 h 2036210"/>
              <a:gd name="connsiteX71" fmla="*/ 450760 w 1738648"/>
              <a:gd name="connsiteY71" fmla="*/ 1751527 h 2036210"/>
              <a:gd name="connsiteX0" fmla="*/ 0 w 1622738"/>
              <a:gd name="connsiteY0" fmla="*/ 1081825 h 2036210"/>
              <a:gd name="connsiteX1" fmla="*/ 128788 w 1622738"/>
              <a:gd name="connsiteY1" fmla="*/ 1468192 h 2036210"/>
              <a:gd name="connsiteX2" fmla="*/ 386366 w 1622738"/>
              <a:gd name="connsiteY2" fmla="*/ 1790163 h 2036210"/>
              <a:gd name="connsiteX3" fmla="*/ 553791 w 1622738"/>
              <a:gd name="connsiteY3" fmla="*/ 1854558 h 2036210"/>
              <a:gd name="connsiteX4" fmla="*/ 798490 w 1622738"/>
              <a:gd name="connsiteY4" fmla="*/ 1944710 h 2036210"/>
              <a:gd name="connsiteX5" fmla="*/ 953036 w 1622738"/>
              <a:gd name="connsiteY5" fmla="*/ 2034862 h 2036210"/>
              <a:gd name="connsiteX6" fmla="*/ 1004552 w 1622738"/>
              <a:gd name="connsiteY6" fmla="*/ 1996226 h 2036210"/>
              <a:gd name="connsiteX7" fmla="*/ 1094704 w 1622738"/>
              <a:gd name="connsiteY7" fmla="*/ 1931831 h 2036210"/>
              <a:gd name="connsiteX8" fmla="*/ 1133340 w 1622738"/>
              <a:gd name="connsiteY8" fmla="*/ 1893195 h 2036210"/>
              <a:gd name="connsiteX9" fmla="*/ 1197735 w 1622738"/>
              <a:gd name="connsiteY9" fmla="*/ 1854558 h 2036210"/>
              <a:gd name="connsiteX10" fmla="*/ 1236371 w 1622738"/>
              <a:gd name="connsiteY10" fmla="*/ 1815921 h 2036210"/>
              <a:gd name="connsiteX11" fmla="*/ 1287887 w 1622738"/>
              <a:gd name="connsiteY11" fmla="*/ 1777285 h 2036210"/>
              <a:gd name="connsiteX12" fmla="*/ 1326524 w 1622738"/>
              <a:gd name="connsiteY12" fmla="*/ 1738648 h 2036210"/>
              <a:gd name="connsiteX13" fmla="*/ 1416676 w 1622738"/>
              <a:gd name="connsiteY13" fmla="*/ 1661375 h 2036210"/>
              <a:gd name="connsiteX14" fmla="*/ 1481070 w 1622738"/>
              <a:gd name="connsiteY14" fmla="*/ 1609859 h 2036210"/>
              <a:gd name="connsiteX15" fmla="*/ 1545464 w 1622738"/>
              <a:gd name="connsiteY15" fmla="*/ 1519707 h 2036210"/>
              <a:gd name="connsiteX16" fmla="*/ 1558343 w 1622738"/>
              <a:gd name="connsiteY16" fmla="*/ 1481071 h 2036210"/>
              <a:gd name="connsiteX17" fmla="*/ 1584101 w 1622738"/>
              <a:gd name="connsiteY17" fmla="*/ 1429555 h 2036210"/>
              <a:gd name="connsiteX18" fmla="*/ 1596980 w 1622738"/>
              <a:gd name="connsiteY18" fmla="*/ 1378040 h 2036210"/>
              <a:gd name="connsiteX19" fmla="*/ 1622738 w 1622738"/>
              <a:gd name="connsiteY19" fmla="*/ 1287887 h 2036210"/>
              <a:gd name="connsiteX20" fmla="*/ 1609859 w 1622738"/>
              <a:gd name="connsiteY20" fmla="*/ 888642 h 2036210"/>
              <a:gd name="connsiteX21" fmla="*/ 1596980 w 1622738"/>
              <a:gd name="connsiteY21" fmla="*/ 811369 h 2036210"/>
              <a:gd name="connsiteX22" fmla="*/ 1571222 w 1622738"/>
              <a:gd name="connsiteY22" fmla="*/ 746975 h 2036210"/>
              <a:gd name="connsiteX23" fmla="*/ 1545464 w 1622738"/>
              <a:gd name="connsiteY23" fmla="*/ 669702 h 2036210"/>
              <a:gd name="connsiteX24" fmla="*/ 1493949 w 1622738"/>
              <a:gd name="connsiteY24" fmla="*/ 528034 h 2036210"/>
              <a:gd name="connsiteX25" fmla="*/ 1481070 w 1622738"/>
              <a:gd name="connsiteY25" fmla="*/ 476518 h 2036210"/>
              <a:gd name="connsiteX26" fmla="*/ 1429554 w 1622738"/>
              <a:gd name="connsiteY26" fmla="*/ 360609 h 2036210"/>
              <a:gd name="connsiteX27" fmla="*/ 1339402 w 1622738"/>
              <a:gd name="connsiteY27" fmla="*/ 244699 h 2036210"/>
              <a:gd name="connsiteX28" fmla="*/ 1275008 w 1622738"/>
              <a:gd name="connsiteY28" fmla="*/ 193183 h 2036210"/>
              <a:gd name="connsiteX29" fmla="*/ 1223493 w 1622738"/>
              <a:gd name="connsiteY29" fmla="*/ 128789 h 2036210"/>
              <a:gd name="connsiteX30" fmla="*/ 1146219 w 1622738"/>
              <a:gd name="connsiteY30" fmla="*/ 77273 h 2036210"/>
              <a:gd name="connsiteX31" fmla="*/ 1107583 w 1622738"/>
              <a:gd name="connsiteY31" fmla="*/ 51516 h 2036210"/>
              <a:gd name="connsiteX32" fmla="*/ 1017431 w 1622738"/>
              <a:gd name="connsiteY32" fmla="*/ 25758 h 2036210"/>
              <a:gd name="connsiteX33" fmla="*/ 888642 w 1622738"/>
              <a:gd name="connsiteY33" fmla="*/ 0 h 2036210"/>
              <a:gd name="connsiteX34" fmla="*/ 824247 w 1622738"/>
              <a:gd name="connsiteY34" fmla="*/ 12879 h 2036210"/>
              <a:gd name="connsiteX35" fmla="*/ 682580 w 1622738"/>
              <a:gd name="connsiteY35" fmla="*/ 90152 h 2036210"/>
              <a:gd name="connsiteX36" fmla="*/ 631064 w 1622738"/>
              <a:gd name="connsiteY36" fmla="*/ 128789 h 2036210"/>
              <a:gd name="connsiteX37" fmla="*/ 540912 w 1622738"/>
              <a:gd name="connsiteY37" fmla="*/ 193183 h 2036210"/>
              <a:gd name="connsiteX38" fmla="*/ 437881 w 1622738"/>
              <a:gd name="connsiteY38" fmla="*/ 296214 h 2036210"/>
              <a:gd name="connsiteX39" fmla="*/ 296214 w 1622738"/>
              <a:gd name="connsiteY39" fmla="*/ 476518 h 2036210"/>
              <a:gd name="connsiteX40" fmla="*/ 270456 w 1622738"/>
              <a:gd name="connsiteY40" fmla="*/ 540913 h 2036210"/>
              <a:gd name="connsiteX41" fmla="*/ 193183 w 1622738"/>
              <a:gd name="connsiteY41" fmla="*/ 631065 h 2036210"/>
              <a:gd name="connsiteX42" fmla="*/ 154546 w 1622738"/>
              <a:gd name="connsiteY42" fmla="*/ 721217 h 2036210"/>
              <a:gd name="connsiteX43" fmla="*/ 128788 w 1622738"/>
              <a:gd name="connsiteY43" fmla="*/ 759854 h 2036210"/>
              <a:gd name="connsiteX44" fmla="*/ 90152 w 1622738"/>
              <a:gd name="connsiteY44" fmla="*/ 850006 h 2036210"/>
              <a:gd name="connsiteX45" fmla="*/ 51515 w 1622738"/>
              <a:gd name="connsiteY45" fmla="*/ 927279 h 2036210"/>
              <a:gd name="connsiteX46" fmla="*/ 38636 w 1622738"/>
              <a:gd name="connsiteY46" fmla="*/ 978795 h 2036210"/>
              <a:gd name="connsiteX47" fmla="*/ 25757 w 1622738"/>
              <a:gd name="connsiteY47" fmla="*/ 1017431 h 2036210"/>
              <a:gd name="connsiteX48" fmla="*/ 12878 w 1622738"/>
              <a:gd name="connsiteY48" fmla="*/ 1094704 h 2036210"/>
              <a:gd name="connsiteX49" fmla="*/ 38636 w 1622738"/>
              <a:gd name="connsiteY49" fmla="*/ 1313645 h 2036210"/>
              <a:gd name="connsiteX50" fmla="*/ 77273 w 1622738"/>
              <a:gd name="connsiteY50" fmla="*/ 1403797 h 2036210"/>
              <a:gd name="connsiteX51" fmla="*/ 141667 w 1622738"/>
              <a:gd name="connsiteY51" fmla="*/ 1506828 h 2036210"/>
              <a:gd name="connsiteX52" fmla="*/ 193183 w 1622738"/>
              <a:gd name="connsiteY52" fmla="*/ 1558344 h 2036210"/>
              <a:gd name="connsiteX53" fmla="*/ 270456 w 1622738"/>
              <a:gd name="connsiteY53" fmla="*/ 1648496 h 2036210"/>
              <a:gd name="connsiteX54" fmla="*/ 309093 w 1622738"/>
              <a:gd name="connsiteY54" fmla="*/ 1661375 h 2036210"/>
              <a:gd name="connsiteX55" fmla="*/ 425002 w 1622738"/>
              <a:gd name="connsiteY55" fmla="*/ 1751527 h 2036210"/>
              <a:gd name="connsiteX56" fmla="*/ 502276 w 1622738"/>
              <a:gd name="connsiteY56" fmla="*/ 1777285 h 2036210"/>
              <a:gd name="connsiteX57" fmla="*/ 540912 w 1622738"/>
              <a:gd name="connsiteY57" fmla="*/ 1790164 h 2036210"/>
              <a:gd name="connsiteX58" fmla="*/ 579549 w 1622738"/>
              <a:gd name="connsiteY58" fmla="*/ 1815921 h 2036210"/>
              <a:gd name="connsiteX59" fmla="*/ 708338 w 1622738"/>
              <a:gd name="connsiteY59" fmla="*/ 1944710 h 2036210"/>
              <a:gd name="connsiteX60" fmla="*/ 746974 w 1622738"/>
              <a:gd name="connsiteY60" fmla="*/ 1970468 h 2036210"/>
              <a:gd name="connsiteX61" fmla="*/ 798490 w 1622738"/>
              <a:gd name="connsiteY61" fmla="*/ 1983347 h 2036210"/>
              <a:gd name="connsiteX62" fmla="*/ 875763 w 1622738"/>
              <a:gd name="connsiteY62" fmla="*/ 2009104 h 2036210"/>
              <a:gd name="connsiteX63" fmla="*/ 785611 w 1622738"/>
              <a:gd name="connsiteY63" fmla="*/ 1957589 h 2036210"/>
              <a:gd name="connsiteX64" fmla="*/ 746974 w 1622738"/>
              <a:gd name="connsiteY64" fmla="*/ 1931831 h 2036210"/>
              <a:gd name="connsiteX65" fmla="*/ 695459 w 1622738"/>
              <a:gd name="connsiteY65" fmla="*/ 1918952 h 2036210"/>
              <a:gd name="connsiteX66" fmla="*/ 656822 w 1622738"/>
              <a:gd name="connsiteY66" fmla="*/ 1893195 h 2036210"/>
              <a:gd name="connsiteX67" fmla="*/ 579549 w 1622738"/>
              <a:gd name="connsiteY67" fmla="*/ 1867437 h 2036210"/>
              <a:gd name="connsiteX68" fmla="*/ 502276 w 1622738"/>
              <a:gd name="connsiteY68" fmla="*/ 1815921 h 2036210"/>
              <a:gd name="connsiteX69" fmla="*/ 412124 w 1622738"/>
              <a:gd name="connsiteY69" fmla="*/ 1790164 h 2036210"/>
              <a:gd name="connsiteX70" fmla="*/ 373487 w 1622738"/>
              <a:gd name="connsiteY70" fmla="*/ 1764406 h 2036210"/>
              <a:gd name="connsiteX71" fmla="*/ 334850 w 1622738"/>
              <a:gd name="connsiteY71" fmla="*/ 1751527 h 2036210"/>
              <a:gd name="connsiteX0" fmla="*/ 0 w 1622738"/>
              <a:gd name="connsiteY0" fmla="*/ 1081825 h 2036210"/>
              <a:gd name="connsiteX1" fmla="*/ 128788 w 1622738"/>
              <a:gd name="connsiteY1" fmla="*/ 1468192 h 2036210"/>
              <a:gd name="connsiteX2" fmla="*/ 386366 w 1622738"/>
              <a:gd name="connsiteY2" fmla="*/ 1790163 h 2036210"/>
              <a:gd name="connsiteX3" fmla="*/ 553791 w 1622738"/>
              <a:gd name="connsiteY3" fmla="*/ 1854558 h 2036210"/>
              <a:gd name="connsiteX4" fmla="*/ 798490 w 1622738"/>
              <a:gd name="connsiteY4" fmla="*/ 1944710 h 2036210"/>
              <a:gd name="connsiteX5" fmla="*/ 953036 w 1622738"/>
              <a:gd name="connsiteY5" fmla="*/ 2034862 h 2036210"/>
              <a:gd name="connsiteX6" fmla="*/ 1004552 w 1622738"/>
              <a:gd name="connsiteY6" fmla="*/ 1996226 h 2036210"/>
              <a:gd name="connsiteX7" fmla="*/ 1094704 w 1622738"/>
              <a:gd name="connsiteY7" fmla="*/ 1931831 h 2036210"/>
              <a:gd name="connsiteX8" fmla="*/ 1133340 w 1622738"/>
              <a:gd name="connsiteY8" fmla="*/ 1893195 h 2036210"/>
              <a:gd name="connsiteX9" fmla="*/ 1197735 w 1622738"/>
              <a:gd name="connsiteY9" fmla="*/ 1854558 h 2036210"/>
              <a:gd name="connsiteX10" fmla="*/ 1236371 w 1622738"/>
              <a:gd name="connsiteY10" fmla="*/ 1815921 h 2036210"/>
              <a:gd name="connsiteX11" fmla="*/ 1287887 w 1622738"/>
              <a:gd name="connsiteY11" fmla="*/ 1777285 h 2036210"/>
              <a:gd name="connsiteX12" fmla="*/ 1326524 w 1622738"/>
              <a:gd name="connsiteY12" fmla="*/ 1738648 h 2036210"/>
              <a:gd name="connsiteX13" fmla="*/ 1416676 w 1622738"/>
              <a:gd name="connsiteY13" fmla="*/ 1661375 h 2036210"/>
              <a:gd name="connsiteX14" fmla="*/ 1481070 w 1622738"/>
              <a:gd name="connsiteY14" fmla="*/ 1609859 h 2036210"/>
              <a:gd name="connsiteX15" fmla="*/ 1545464 w 1622738"/>
              <a:gd name="connsiteY15" fmla="*/ 1519707 h 2036210"/>
              <a:gd name="connsiteX16" fmla="*/ 1558343 w 1622738"/>
              <a:gd name="connsiteY16" fmla="*/ 1481071 h 2036210"/>
              <a:gd name="connsiteX17" fmla="*/ 1584101 w 1622738"/>
              <a:gd name="connsiteY17" fmla="*/ 1429555 h 2036210"/>
              <a:gd name="connsiteX18" fmla="*/ 1596980 w 1622738"/>
              <a:gd name="connsiteY18" fmla="*/ 1378040 h 2036210"/>
              <a:gd name="connsiteX19" fmla="*/ 1622738 w 1622738"/>
              <a:gd name="connsiteY19" fmla="*/ 1287887 h 2036210"/>
              <a:gd name="connsiteX20" fmla="*/ 1609859 w 1622738"/>
              <a:gd name="connsiteY20" fmla="*/ 888642 h 2036210"/>
              <a:gd name="connsiteX21" fmla="*/ 1596980 w 1622738"/>
              <a:gd name="connsiteY21" fmla="*/ 811369 h 2036210"/>
              <a:gd name="connsiteX22" fmla="*/ 1571222 w 1622738"/>
              <a:gd name="connsiteY22" fmla="*/ 746975 h 2036210"/>
              <a:gd name="connsiteX23" fmla="*/ 1545464 w 1622738"/>
              <a:gd name="connsiteY23" fmla="*/ 669702 h 2036210"/>
              <a:gd name="connsiteX24" fmla="*/ 1493949 w 1622738"/>
              <a:gd name="connsiteY24" fmla="*/ 528034 h 2036210"/>
              <a:gd name="connsiteX25" fmla="*/ 1481070 w 1622738"/>
              <a:gd name="connsiteY25" fmla="*/ 476518 h 2036210"/>
              <a:gd name="connsiteX26" fmla="*/ 1429554 w 1622738"/>
              <a:gd name="connsiteY26" fmla="*/ 360609 h 2036210"/>
              <a:gd name="connsiteX27" fmla="*/ 1339402 w 1622738"/>
              <a:gd name="connsiteY27" fmla="*/ 244699 h 2036210"/>
              <a:gd name="connsiteX28" fmla="*/ 1275008 w 1622738"/>
              <a:gd name="connsiteY28" fmla="*/ 193183 h 2036210"/>
              <a:gd name="connsiteX29" fmla="*/ 1223493 w 1622738"/>
              <a:gd name="connsiteY29" fmla="*/ 128789 h 2036210"/>
              <a:gd name="connsiteX30" fmla="*/ 1146219 w 1622738"/>
              <a:gd name="connsiteY30" fmla="*/ 77273 h 2036210"/>
              <a:gd name="connsiteX31" fmla="*/ 1107583 w 1622738"/>
              <a:gd name="connsiteY31" fmla="*/ 51516 h 2036210"/>
              <a:gd name="connsiteX32" fmla="*/ 1017431 w 1622738"/>
              <a:gd name="connsiteY32" fmla="*/ 25758 h 2036210"/>
              <a:gd name="connsiteX33" fmla="*/ 888642 w 1622738"/>
              <a:gd name="connsiteY33" fmla="*/ 0 h 2036210"/>
              <a:gd name="connsiteX34" fmla="*/ 824247 w 1622738"/>
              <a:gd name="connsiteY34" fmla="*/ 12879 h 2036210"/>
              <a:gd name="connsiteX35" fmla="*/ 682580 w 1622738"/>
              <a:gd name="connsiteY35" fmla="*/ 90152 h 2036210"/>
              <a:gd name="connsiteX36" fmla="*/ 631064 w 1622738"/>
              <a:gd name="connsiteY36" fmla="*/ 128789 h 2036210"/>
              <a:gd name="connsiteX37" fmla="*/ 540912 w 1622738"/>
              <a:gd name="connsiteY37" fmla="*/ 193183 h 2036210"/>
              <a:gd name="connsiteX38" fmla="*/ 437881 w 1622738"/>
              <a:gd name="connsiteY38" fmla="*/ 296214 h 2036210"/>
              <a:gd name="connsiteX39" fmla="*/ 296214 w 1622738"/>
              <a:gd name="connsiteY39" fmla="*/ 476518 h 2036210"/>
              <a:gd name="connsiteX40" fmla="*/ 270456 w 1622738"/>
              <a:gd name="connsiteY40" fmla="*/ 540913 h 2036210"/>
              <a:gd name="connsiteX41" fmla="*/ 193183 w 1622738"/>
              <a:gd name="connsiteY41" fmla="*/ 631065 h 2036210"/>
              <a:gd name="connsiteX42" fmla="*/ 154546 w 1622738"/>
              <a:gd name="connsiteY42" fmla="*/ 721217 h 2036210"/>
              <a:gd name="connsiteX43" fmla="*/ 128788 w 1622738"/>
              <a:gd name="connsiteY43" fmla="*/ 759854 h 2036210"/>
              <a:gd name="connsiteX44" fmla="*/ 90152 w 1622738"/>
              <a:gd name="connsiteY44" fmla="*/ 850006 h 2036210"/>
              <a:gd name="connsiteX45" fmla="*/ 51515 w 1622738"/>
              <a:gd name="connsiteY45" fmla="*/ 927279 h 2036210"/>
              <a:gd name="connsiteX46" fmla="*/ 38636 w 1622738"/>
              <a:gd name="connsiteY46" fmla="*/ 978795 h 2036210"/>
              <a:gd name="connsiteX47" fmla="*/ 25757 w 1622738"/>
              <a:gd name="connsiteY47" fmla="*/ 1017431 h 2036210"/>
              <a:gd name="connsiteX48" fmla="*/ 12878 w 1622738"/>
              <a:gd name="connsiteY48" fmla="*/ 1094704 h 2036210"/>
              <a:gd name="connsiteX49" fmla="*/ 38636 w 1622738"/>
              <a:gd name="connsiteY49" fmla="*/ 1313645 h 2036210"/>
              <a:gd name="connsiteX50" fmla="*/ 77273 w 1622738"/>
              <a:gd name="connsiteY50" fmla="*/ 1403797 h 2036210"/>
              <a:gd name="connsiteX51" fmla="*/ 141667 w 1622738"/>
              <a:gd name="connsiteY51" fmla="*/ 1506828 h 2036210"/>
              <a:gd name="connsiteX52" fmla="*/ 193183 w 1622738"/>
              <a:gd name="connsiteY52" fmla="*/ 1558344 h 2036210"/>
              <a:gd name="connsiteX53" fmla="*/ 270456 w 1622738"/>
              <a:gd name="connsiteY53" fmla="*/ 1648496 h 2036210"/>
              <a:gd name="connsiteX54" fmla="*/ 309093 w 1622738"/>
              <a:gd name="connsiteY54" fmla="*/ 1661375 h 2036210"/>
              <a:gd name="connsiteX55" fmla="*/ 425002 w 1622738"/>
              <a:gd name="connsiteY55" fmla="*/ 1751527 h 2036210"/>
              <a:gd name="connsiteX56" fmla="*/ 502276 w 1622738"/>
              <a:gd name="connsiteY56" fmla="*/ 1777285 h 2036210"/>
              <a:gd name="connsiteX57" fmla="*/ 540912 w 1622738"/>
              <a:gd name="connsiteY57" fmla="*/ 1790164 h 2036210"/>
              <a:gd name="connsiteX58" fmla="*/ 579549 w 1622738"/>
              <a:gd name="connsiteY58" fmla="*/ 1815921 h 2036210"/>
              <a:gd name="connsiteX59" fmla="*/ 708338 w 1622738"/>
              <a:gd name="connsiteY59" fmla="*/ 1944710 h 2036210"/>
              <a:gd name="connsiteX60" fmla="*/ 746974 w 1622738"/>
              <a:gd name="connsiteY60" fmla="*/ 1970468 h 2036210"/>
              <a:gd name="connsiteX61" fmla="*/ 798490 w 1622738"/>
              <a:gd name="connsiteY61" fmla="*/ 1983347 h 2036210"/>
              <a:gd name="connsiteX62" fmla="*/ 875763 w 1622738"/>
              <a:gd name="connsiteY62" fmla="*/ 2009104 h 2036210"/>
              <a:gd name="connsiteX63" fmla="*/ 785611 w 1622738"/>
              <a:gd name="connsiteY63" fmla="*/ 1957589 h 2036210"/>
              <a:gd name="connsiteX64" fmla="*/ 746974 w 1622738"/>
              <a:gd name="connsiteY64" fmla="*/ 1931831 h 2036210"/>
              <a:gd name="connsiteX65" fmla="*/ 695459 w 1622738"/>
              <a:gd name="connsiteY65" fmla="*/ 1918952 h 2036210"/>
              <a:gd name="connsiteX66" fmla="*/ 656822 w 1622738"/>
              <a:gd name="connsiteY66" fmla="*/ 1893195 h 2036210"/>
              <a:gd name="connsiteX67" fmla="*/ 579549 w 1622738"/>
              <a:gd name="connsiteY67" fmla="*/ 1867437 h 2036210"/>
              <a:gd name="connsiteX68" fmla="*/ 502276 w 1622738"/>
              <a:gd name="connsiteY68" fmla="*/ 1815921 h 2036210"/>
              <a:gd name="connsiteX69" fmla="*/ 412124 w 1622738"/>
              <a:gd name="connsiteY69" fmla="*/ 1790164 h 2036210"/>
              <a:gd name="connsiteX70" fmla="*/ 373487 w 1622738"/>
              <a:gd name="connsiteY70" fmla="*/ 1764406 h 2036210"/>
              <a:gd name="connsiteX71" fmla="*/ 334850 w 1622738"/>
              <a:gd name="connsiteY71" fmla="*/ 1751527 h 2036210"/>
              <a:gd name="connsiteX0" fmla="*/ 0 w 1622738"/>
              <a:gd name="connsiteY0" fmla="*/ 1081825 h 2035095"/>
              <a:gd name="connsiteX1" fmla="*/ 128788 w 1622738"/>
              <a:gd name="connsiteY1" fmla="*/ 1468192 h 2035095"/>
              <a:gd name="connsiteX2" fmla="*/ 386366 w 1622738"/>
              <a:gd name="connsiteY2" fmla="*/ 1790163 h 2035095"/>
              <a:gd name="connsiteX3" fmla="*/ 553791 w 1622738"/>
              <a:gd name="connsiteY3" fmla="*/ 1854558 h 2035095"/>
              <a:gd name="connsiteX4" fmla="*/ 798490 w 1622738"/>
              <a:gd name="connsiteY4" fmla="*/ 1944710 h 2035095"/>
              <a:gd name="connsiteX5" fmla="*/ 953036 w 1622738"/>
              <a:gd name="connsiteY5" fmla="*/ 2034862 h 2035095"/>
              <a:gd name="connsiteX6" fmla="*/ 978794 w 1622738"/>
              <a:gd name="connsiteY6" fmla="*/ 1970469 h 2035095"/>
              <a:gd name="connsiteX7" fmla="*/ 1094704 w 1622738"/>
              <a:gd name="connsiteY7" fmla="*/ 1931831 h 2035095"/>
              <a:gd name="connsiteX8" fmla="*/ 1133340 w 1622738"/>
              <a:gd name="connsiteY8" fmla="*/ 1893195 h 2035095"/>
              <a:gd name="connsiteX9" fmla="*/ 1197735 w 1622738"/>
              <a:gd name="connsiteY9" fmla="*/ 1854558 h 2035095"/>
              <a:gd name="connsiteX10" fmla="*/ 1236371 w 1622738"/>
              <a:gd name="connsiteY10" fmla="*/ 1815921 h 2035095"/>
              <a:gd name="connsiteX11" fmla="*/ 1287887 w 1622738"/>
              <a:gd name="connsiteY11" fmla="*/ 1777285 h 2035095"/>
              <a:gd name="connsiteX12" fmla="*/ 1326524 w 1622738"/>
              <a:gd name="connsiteY12" fmla="*/ 1738648 h 2035095"/>
              <a:gd name="connsiteX13" fmla="*/ 1416676 w 1622738"/>
              <a:gd name="connsiteY13" fmla="*/ 1661375 h 2035095"/>
              <a:gd name="connsiteX14" fmla="*/ 1481070 w 1622738"/>
              <a:gd name="connsiteY14" fmla="*/ 1609859 h 2035095"/>
              <a:gd name="connsiteX15" fmla="*/ 1545464 w 1622738"/>
              <a:gd name="connsiteY15" fmla="*/ 1519707 h 2035095"/>
              <a:gd name="connsiteX16" fmla="*/ 1558343 w 1622738"/>
              <a:gd name="connsiteY16" fmla="*/ 1481071 h 2035095"/>
              <a:gd name="connsiteX17" fmla="*/ 1584101 w 1622738"/>
              <a:gd name="connsiteY17" fmla="*/ 1429555 h 2035095"/>
              <a:gd name="connsiteX18" fmla="*/ 1596980 w 1622738"/>
              <a:gd name="connsiteY18" fmla="*/ 1378040 h 2035095"/>
              <a:gd name="connsiteX19" fmla="*/ 1622738 w 1622738"/>
              <a:gd name="connsiteY19" fmla="*/ 1287887 h 2035095"/>
              <a:gd name="connsiteX20" fmla="*/ 1609859 w 1622738"/>
              <a:gd name="connsiteY20" fmla="*/ 888642 h 2035095"/>
              <a:gd name="connsiteX21" fmla="*/ 1596980 w 1622738"/>
              <a:gd name="connsiteY21" fmla="*/ 811369 h 2035095"/>
              <a:gd name="connsiteX22" fmla="*/ 1571222 w 1622738"/>
              <a:gd name="connsiteY22" fmla="*/ 746975 h 2035095"/>
              <a:gd name="connsiteX23" fmla="*/ 1545464 w 1622738"/>
              <a:gd name="connsiteY23" fmla="*/ 669702 h 2035095"/>
              <a:gd name="connsiteX24" fmla="*/ 1493949 w 1622738"/>
              <a:gd name="connsiteY24" fmla="*/ 528034 h 2035095"/>
              <a:gd name="connsiteX25" fmla="*/ 1481070 w 1622738"/>
              <a:gd name="connsiteY25" fmla="*/ 476518 h 2035095"/>
              <a:gd name="connsiteX26" fmla="*/ 1429554 w 1622738"/>
              <a:gd name="connsiteY26" fmla="*/ 360609 h 2035095"/>
              <a:gd name="connsiteX27" fmla="*/ 1339402 w 1622738"/>
              <a:gd name="connsiteY27" fmla="*/ 244699 h 2035095"/>
              <a:gd name="connsiteX28" fmla="*/ 1275008 w 1622738"/>
              <a:gd name="connsiteY28" fmla="*/ 193183 h 2035095"/>
              <a:gd name="connsiteX29" fmla="*/ 1223493 w 1622738"/>
              <a:gd name="connsiteY29" fmla="*/ 128789 h 2035095"/>
              <a:gd name="connsiteX30" fmla="*/ 1146219 w 1622738"/>
              <a:gd name="connsiteY30" fmla="*/ 77273 h 2035095"/>
              <a:gd name="connsiteX31" fmla="*/ 1107583 w 1622738"/>
              <a:gd name="connsiteY31" fmla="*/ 51516 h 2035095"/>
              <a:gd name="connsiteX32" fmla="*/ 1017431 w 1622738"/>
              <a:gd name="connsiteY32" fmla="*/ 25758 h 2035095"/>
              <a:gd name="connsiteX33" fmla="*/ 888642 w 1622738"/>
              <a:gd name="connsiteY33" fmla="*/ 0 h 2035095"/>
              <a:gd name="connsiteX34" fmla="*/ 824247 w 1622738"/>
              <a:gd name="connsiteY34" fmla="*/ 12879 h 2035095"/>
              <a:gd name="connsiteX35" fmla="*/ 682580 w 1622738"/>
              <a:gd name="connsiteY35" fmla="*/ 90152 h 2035095"/>
              <a:gd name="connsiteX36" fmla="*/ 631064 w 1622738"/>
              <a:gd name="connsiteY36" fmla="*/ 128789 h 2035095"/>
              <a:gd name="connsiteX37" fmla="*/ 540912 w 1622738"/>
              <a:gd name="connsiteY37" fmla="*/ 193183 h 2035095"/>
              <a:gd name="connsiteX38" fmla="*/ 437881 w 1622738"/>
              <a:gd name="connsiteY38" fmla="*/ 296214 h 2035095"/>
              <a:gd name="connsiteX39" fmla="*/ 296214 w 1622738"/>
              <a:gd name="connsiteY39" fmla="*/ 476518 h 2035095"/>
              <a:gd name="connsiteX40" fmla="*/ 270456 w 1622738"/>
              <a:gd name="connsiteY40" fmla="*/ 540913 h 2035095"/>
              <a:gd name="connsiteX41" fmla="*/ 193183 w 1622738"/>
              <a:gd name="connsiteY41" fmla="*/ 631065 h 2035095"/>
              <a:gd name="connsiteX42" fmla="*/ 154546 w 1622738"/>
              <a:gd name="connsiteY42" fmla="*/ 721217 h 2035095"/>
              <a:gd name="connsiteX43" fmla="*/ 128788 w 1622738"/>
              <a:gd name="connsiteY43" fmla="*/ 759854 h 2035095"/>
              <a:gd name="connsiteX44" fmla="*/ 90152 w 1622738"/>
              <a:gd name="connsiteY44" fmla="*/ 850006 h 2035095"/>
              <a:gd name="connsiteX45" fmla="*/ 51515 w 1622738"/>
              <a:gd name="connsiteY45" fmla="*/ 927279 h 2035095"/>
              <a:gd name="connsiteX46" fmla="*/ 38636 w 1622738"/>
              <a:gd name="connsiteY46" fmla="*/ 978795 h 2035095"/>
              <a:gd name="connsiteX47" fmla="*/ 25757 w 1622738"/>
              <a:gd name="connsiteY47" fmla="*/ 1017431 h 2035095"/>
              <a:gd name="connsiteX48" fmla="*/ 12878 w 1622738"/>
              <a:gd name="connsiteY48" fmla="*/ 1094704 h 2035095"/>
              <a:gd name="connsiteX49" fmla="*/ 38636 w 1622738"/>
              <a:gd name="connsiteY49" fmla="*/ 1313645 h 2035095"/>
              <a:gd name="connsiteX50" fmla="*/ 77273 w 1622738"/>
              <a:gd name="connsiteY50" fmla="*/ 1403797 h 2035095"/>
              <a:gd name="connsiteX51" fmla="*/ 141667 w 1622738"/>
              <a:gd name="connsiteY51" fmla="*/ 1506828 h 2035095"/>
              <a:gd name="connsiteX52" fmla="*/ 193183 w 1622738"/>
              <a:gd name="connsiteY52" fmla="*/ 1558344 h 2035095"/>
              <a:gd name="connsiteX53" fmla="*/ 270456 w 1622738"/>
              <a:gd name="connsiteY53" fmla="*/ 1648496 h 2035095"/>
              <a:gd name="connsiteX54" fmla="*/ 309093 w 1622738"/>
              <a:gd name="connsiteY54" fmla="*/ 1661375 h 2035095"/>
              <a:gd name="connsiteX55" fmla="*/ 425002 w 1622738"/>
              <a:gd name="connsiteY55" fmla="*/ 1751527 h 2035095"/>
              <a:gd name="connsiteX56" fmla="*/ 502276 w 1622738"/>
              <a:gd name="connsiteY56" fmla="*/ 1777285 h 2035095"/>
              <a:gd name="connsiteX57" fmla="*/ 540912 w 1622738"/>
              <a:gd name="connsiteY57" fmla="*/ 1790164 h 2035095"/>
              <a:gd name="connsiteX58" fmla="*/ 579549 w 1622738"/>
              <a:gd name="connsiteY58" fmla="*/ 1815921 h 2035095"/>
              <a:gd name="connsiteX59" fmla="*/ 708338 w 1622738"/>
              <a:gd name="connsiteY59" fmla="*/ 1944710 h 2035095"/>
              <a:gd name="connsiteX60" fmla="*/ 746974 w 1622738"/>
              <a:gd name="connsiteY60" fmla="*/ 1970468 h 2035095"/>
              <a:gd name="connsiteX61" fmla="*/ 798490 w 1622738"/>
              <a:gd name="connsiteY61" fmla="*/ 1983347 h 2035095"/>
              <a:gd name="connsiteX62" fmla="*/ 875763 w 1622738"/>
              <a:gd name="connsiteY62" fmla="*/ 2009104 h 2035095"/>
              <a:gd name="connsiteX63" fmla="*/ 785611 w 1622738"/>
              <a:gd name="connsiteY63" fmla="*/ 1957589 h 2035095"/>
              <a:gd name="connsiteX64" fmla="*/ 746974 w 1622738"/>
              <a:gd name="connsiteY64" fmla="*/ 1931831 h 2035095"/>
              <a:gd name="connsiteX65" fmla="*/ 695459 w 1622738"/>
              <a:gd name="connsiteY65" fmla="*/ 1918952 h 2035095"/>
              <a:gd name="connsiteX66" fmla="*/ 656822 w 1622738"/>
              <a:gd name="connsiteY66" fmla="*/ 1893195 h 2035095"/>
              <a:gd name="connsiteX67" fmla="*/ 579549 w 1622738"/>
              <a:gd name="connsiteY67" fmla="*/ 1867437 h 2035095"/>
              <a:gd name="connsiteX68" fmla="*/ 502276 w 1622738"/>
              <a:gd name="connsiteY68" fmla="*/ 1815921 h 2035095"/>
              <a:gd name="connsiteX69" fmla="*/ 412124 w 1622738"/>
              <a:gd name="connsiteY69" fmla="*/ 1790164 h 2035095"/>
              <a:gd name="connsiteX70" fmla="*/ 373487 w 1622738"/>
              <a:gd name="connsiteY70" fmla="*/ 1764406 h 2035095"/>
              <a:gd name="connsiteX71" fmla="*/ 334850 w 1622738"/>
              <a:gd name="connsiteY71" fmla="*/ 1751527 h 2035095"/>
              <a:gd name="connsiteX0" fmla="*/ 0 w 1622738"/>
              <a:gd name="connsiteY0" fmla="*/ 1081825 h 2009104"/>
              <a:gd name="connsiteX1" fmla="*/ 128788 w 1622738"/>
              <a:gd name="connsiteY1" fmla="*/ 1468192 h 2009104"/>
              <a:gd name="connsiteX2" fmla="*/ 386366 w 1622738"/>
              <a:gd name="connsiteY2" fmla="*/ 1790163 h 2009104"/>
              <a:gd name="connsiteX3" fmla="*/ 553791 w 1622738"/>
              <a:gd name="connsiteY3" fmla="*/ 1854558 h 2009104"/>
              <a:gd name="connsiteX4" fmla="*/ 798490 w 1622738"/>
              <a:gd name="connsiteY4" fmla="*/ 1944710 h 2009104"/>
              <a:gd name="connsiteX5" fmla="*/ 914399 w 1622738"/>
              <a:gd name="connsiteY5" fmla="*/ 1983347 h 2009104"/>
              <a:gd name="connsiteX6" fmla="*/ 978794 w 1622738"/>
              <a:gd name="connsiteY6" fmla="*/ 1970469 h 2009104"/>
              <a:gd name="connsiteX7" fmla="*/ 1094704 w 1622738"/>
              <a:gd name="connsiteY7" fmla="*/ 1931831 h 2009104"/>
              <a:gd name="connsiteX8" fmla="*/ 1133340 w 1622738"/>
              <a:gd name="connsiteY8" fmla="*/ 1893195 h 2009104"/>
              <a:gd name="connsiteX9" fmla="*/ 1197735 w 1622738"/>
              <a:gd name="connsiteY9" fmla="*/ 1854558 h 2009104"/>
              <a:gd name="connsiteX10" fmla="*/ 1236371 w 1622738"/>
              <a:gd name="connsiteY10" fmla="*/ 1815921 h 2009104"/>
              <a:gd name="connsiteX11" fmla="*/ 1287887 w 1622738"/>
              <a:gd name="connsiteY11" fmla="*/ 1777285 h 2009104"/>
              <a:gd name="connsiteX12" fmla="*/ 1326524 w 1622738"/>
              <a:gd name="connsiteY12" fmla="*/ 1738648 h 2009104"/>
              <a:gd name="connsiteX13" fmla="*/ 1416676 w 1622738"/>
              <a:gd name="connsiteY13" fmla="*/ 1661375 h 2009104"/>
              <a:gd name="connsiteX14" fmla="*/ 1481070 w 1622738"/>
              <a:gd name="connsiteY14" fmla="*/ 1609859 h 2009104"/>
              <a:gd name="connsiteX15" fmla="*/ 1545464 w 1622738"/>
              <a:gd name="connsiteY15" fmla="*/ 1519707 h 2009104"/>
              <a:gd name="connsiteX16" fmla="*/ 1558343 w 1622738"/>
              <a:gd name="connsiteY16" fmla="*/ 1481071 h 2009104"/>
              <a:gd name="connsiteX17" fmla="*/ 1584101 w 1622738"/>
              <a:gd name="connsiteY17" fmla="*/ 1429555 h 2009104"/>
              <a:gd name="connsiteX18" fmla="*/ 1596980 w 1622738"/>
              <a:gd name="connsiteY18" fmla="*/ 1378040 h 2009104"/>
              <a:gd name="connsiteX19" fmla="*/ 1622738 w 1622738"/>
              <a:gd name="connsiteY19" fmla="*/ 1287887 h 2009104"/>
              <a:gd name="connsiteX20" fmla="*/ 1609859 w 1622738"/>
              <a:gd name="connsiteY20" fmla="*/ 888642 h 2009104"/>
              <a:gd name="connsiteX21" fmla="*/ 1596980 w 1622738"/>
              <a:gd name="connsiteY21" fmla="*/ 811369 h 2009104"/>
              <a:gd name="connsiteX22" fmla="*/ 1571222 w 1622738"/>
              <a:gd name="connsiteY22" fmla="*/ 746975 h 2009104"/>
              <a:gd name="connsiteX23" fmla="*/ 1545464 w 1622738"/>
              <a:gd name="connsiteY23" fmla="*/ 669702 h 2009104"/>
              <a:gd name="connsiteX24" fmla="*/ 1493949 w 1622738"/>
              <a:gd name="connsiteY24" fmla="*/ 528034 h 2009104"/>
              <a:gd name="connsiteX25" fmla="*/ 1481070 w 1622738"/>
              <a:gd name="connsiteY25" fmla="*/ 476518 h 2009104"/>
              <a:gd name="connsiteX26" fmla="*/ 1429554 w 1622738"/>
              <a:gd name="connsiteY26" fmla="*/ 360609 h 2009104"/>
              <a:gd name="connsiteX27" fmla="*/ 1339402 w 1622738"/>
              <a:gd name="connsiteY27" fmla="*/ 244699 h 2009104"/>
              <a:gd name="connsiteX28" fmla="*/ 1275008 w 1622738"/>
              <a:gd name="connsiteY28" fmla="*/ 193183 h 2009104"/>
              <a:gd name="connsiteX29" fmla="*/ 1223493 w 1622738"/>
              <a:gd name="connsiteY29" fmla="*/ 128789 h 2009104"/>
              <a:gd name="connsiteX30" fmla="*/ 1146219 w 1622738"/>
              <a:gd name="connsiteY30" fmla="*/ 77273 h 2009104"/>
              <a:gd name="connsiteX31" fmla="*/ 1107583 w 1622738"/>
              <a:gd name="connsiteY31" fmla="*/ 51516 h 2009104"/>
              <a:gd name="connsiteX32" fmla="*/ 1017431 w 1622738"/>
              <a:gd name="connsiteY32" fmla="*/ 25758 h 2009104"/>
              <a:gd name="connsiteX33" fmla="*/ 888642 w 1622738"/>
              <a:gd name="connsiteY33" fmla="*/ 0 h 2009104"/>
              <a:gd name="connsiteX34" fmla="*/ 824247 w 1622738"/>
              <a:gd name="connsiteY34" fmla="*/ 12879 h 2009104"/>
              <a:gd name="connsiteX35" fmla="*/ 682580 w 1622738"/>
              <a:gd name="connsiteY35" fmla="*/ 90152 h 2009104"/>
              <a:gd name="connsiteX36" fmla="*/ 631064 w 1622738"/>
              <a:gd name="connsiteY36" fmla="*/ 128789 h 2009104"/>
              <a:gd name="connsiteX37" fmla="*/ 540912 w 1622738"/>
              <a:gd name="connsiteY37" fmla="*/ 193183 h 2009104"/>
              <a:gd name="connsiteX38" fmla="*/ 437881 w 1622738"/>
              <a:gd name="connsiteY38" fmla="*/ 296214 h 2009104"/>
              <a:gd name="connsiteX39" fmla="*/ 296214 w 1622738"/>
              <a:gd name="connsiteY39" fmla="*/ 476518 h 2009104"/>
              <a:gd name="connsiteX40" fmla="*/ 270456 w 1622738"/>
              <a:gd name="connsiteY40" fmla="*/ 540913 h 2009104"/>
              <a:gd name="connsiteX41" fmla="*/ 193183 w 1622738"/>
              <a:gd name="connsiteY41" fmla="*/ 631065 h 2009104"/>
              <a:gd name="connsiteX42" fmla="*/ 154546 w 1622738"/>
              <a:gd name="connsiteY42" fmla="*/ 721217 h 2009104"/>
              <a:gd name="connsiteX43" fmla="*/ 128788 w 1622738"/>
              <a:gd name="connsiteY43" fmla="*/ 759854 h 2009104"/>
              <a:gd name="connsiteX44" fmla="*/ 90152 w 1622738"/>
              <a:gd name="connsiteY44" fmla="*/ 850006 h 2009104"/>
              <a:gd name="connsiteX45" fmla="*/ 51515 w 1622738"/>
              <a:gd name="connsiteY45" fmla="*/ 927279 h 2009104"/>
              <a:gd name="connsiteX46" fmla="*/ 38636 w 1622738"/>
              <a:gd name="connsiteY46" fmla="*/ 978795 h 2009104"/>
              <a:gd name="connsiteX47" fmla="*/ 25757 w 1622738"/>
              <a:gd name="connsiteY47" fmla="*/ 1017431 h 2009104"/>
              <a:gd name="connsiteX48" fmla="*/ 12878 w 1622738"/>
              <a:gd name="connsiteY48" fmla="*/ 1094704 h 2009104"/>
              <a:gd name="connsiteX49" fmla="*/ 38636 w 1622738"/>
              <a:gd name="connsiteY49" fmla="*/ 1313645 h 2009104"/>
              <a:gd name="connsiteX50" fmla="*/ 77273 w 1622738"/>
              <a:gd name="connsiteY50" fmla="*/ 1403797 h 2009104"/>
              <a:gd name="connsiteX51" fmla="*/ 141667 w 1622738"/>
              <a:gd name="connsiteY51" fmla="*/ 1506828 h 2009104"/>
              <a:gd name="connsiteX52" fmla="*/ 193183 w 1622738"/>
              <a:gd name="connsiteY52" fmla="*/ 1558344 h 2009104"/>
              <a:gd name="connsiteX53" fmla="*/ 270456 w 1622738"/>
              <a:gd name="connsiteY53" fmla="*/ 1648496 h 2009104"/>
              <a:gd name="connsiteX54" fmla="*/ 309093 w 1622738"/>
              <a:gd name="connsiteY54" fmla="*/ 1661375 h 2009104"/>
              <a:gd name="connsiteX55" fmla="*/ 425002 w 1622738"/>
              <a:gd name="connsiteY55" fmla="*/ 1751527 h 2009104"/>
              <a:gd name="connsiteX56" fmla="*/ 502276 w 1622738"/>
              <a:gd name="connsiteY56" fmla="*/ 1777285 h 2009104"/>
              <a:gd name="connsiteX57" fmla="*/ 540912 w 1622738"/>
              <a:gd name="connsiteY57" fmla="*/ 1790164 h 2009104"/>
              <a:gd name="connsiteX58" fmla="*/ 579549 w 1622738"/>
              <a:gd name="connsiteY58" fmla="*/ 1815921 h 2009104"/>
              <a:gd name="connsiteX59" fmla="*/ 708338 w 1622738"/>
              <a:gd name="connsiteY59" fmla="*/ 1944710 h 2009104"/>
              <a:gd name="connsiteX60" fmla="*/ 746974 w 1622738"/>
              <a:gd name="connsiteY60" fmla="*/ 1970468 h 2009104"/>
              <a:gd name="connsiteX61" fmla="*/ 798490 w 1622738"/>
              <a:gd name="connsiteY61" fmla="*/ 1983347 h 2009104"/>
              <a:gd name="connsiteX62" fmla="*/ 875763 w 1622738"/>
              <a:gd name="connsiteY62" fmla="*/ 2009104 h 2009104"/>
              <a:gd name="connsiteX63" fmla="*/ 785611 w 1622738"/>
              <a:gd name="connsiteY63" fmla="*/ 1957589 h 2009104"/>
              <a:gd name="connsiteX64" fmla="*/ 746974 w 1622738"/>
              <a:gd name="connsiteY64" fmla="*/ 1931831 h 2009104"/>
              <a:gd name="connsiteX65" fmla="*/ 695459 w 1622738"/>
              <a:gd name="connsiteY65" fmla="*/ 1918952 h 2009104"/>
              <a:gd name="connsiteX66" fmla="*/ 656822 w 1622738"/>
              <a:gd name="connsiteY66" fmla="*/ 1893195 h 2009104"/>
              <a:gd name="connsiteX67" fmla="*/ 579549 w 1622738"/>
              <a:gd name="connsiteY67" fmla="*/ 1867437 h 2009104"/>
              <a:gd name="connsiteX68" fmla="*/ 502276 w 1622738"/>
              <a:gd name="connsiteY68" fmla="*/ 1815921 h 2009104"/>
              <a:gd name="connsiteX69" fmla="*/ 412124 w 1622738"/>
              <a:gd name="connsiteY69" fmla="*/ 1790164 h 2009104"/>
              <a:gd name="connsiteX70" fmla="*/ 373487 w 1622738"/>
              <a:gd name="connsiteY70" fmla="*/ 1764406 h 2009104"/>
              <a:gd name="connsiteX71" fmla="*/ 334850 w 1622738"/>
              <a:gd name="connsiteY71" fmla="*/ 1751527 h 20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622738" h="2009104">
                <a:moveTo>
                  <a:pt x="0" y="1081825"/>
                </a:moveTo>
                <a:cubicBezTo>
                  <a:pt x="6359" y="1178360"/>
                  <a:pt x="64394" y="1350136"/>
                  <a:pt x="128788" y="1468192"/>
                </a:cubicBezTo>
                <a:cubicBezTo>
                  <a:pt x="193182" y="1586248"/>
                  <a:pt x="315532" y="1725769"/>
                  <a:pt x="386366" y="1790163"/>
                </a:cubicBezTo>
                <a:cubicBezTo>
                  <a:pt x="457200" y="1854557"/>
                  <a:pt x="523740" y="1850265"/>
                  <a:pt x="553791" y="1854558"/>
                </a:cubicBezTo>
                <a:cubicBezTo>
                  <a:pt x="609599" y="1850265"/>
                  <a:pt x="738389" y="1923245"/>
                  <a:pt x="798490" y="1944710"/>
                </a:cubicBezTo>
                <a:cubicBezTo>
                  <a:pt x="858591" y="1966175"/>
                  <a:pt x="884348" y="1979054"/>
                  <a:pt x="914399" y="1983347"/>
                </a:cubicBezTo>
                <a:cubicBezTo>
                  <a:pt x="944450" y="1987640"/>
                  <a:pt x="948743" y="1979055"/>
                  <a:pt x="978794" y="1970469"/>
                </a:cubicBezTo>
                <a:cubicBezTo>
                  <a:pt x="1008845" y="1961883"/>
                  <a:pt x="1068946" y="1944710"/>
                  <a:pt x="1094704" y="1931831"/>
                </a:cubicBezTo>
                <a:cubicBezTo>
                  <a:pt x="1120462" y="1918952"/>
                  <a:pt x="1118769" y="1904123"/>
                  <a:pt x="1133340" y="1893195"/>
                </a:cubicBezTo>
                <a:cubicBezTo>
                  <a:pt x="1153366" y="1878176"/>
                  <a:pt x="1177709" y="1869577"/>
                  <a:pt x="1197735" y="1854558"/>
                </a:cubicBezTo>
                <a:cubicBezTo>
                  <a:pt x="1212306" y="1843630"/>
                  <a:pt x="1222542" y="1827774"/>
                  <a:pt x="1236371" y="1815921"/>
                </a:cubicBezTo>
                <a:cubicBezTo>
                  <a:pt x="1252668" y="1801952"/>
                  <a:pt x="1271590" y="1791254"/>
                  <a:pt x="1287887" y="1777285"/>
                </a:cubicBezTo>
                <a:cubicBezTo>
                  <a:pt x="1301716" y="1765432"/>
                  <a:pt x="1312532" y="1750308"/>
                  <a:pt x="1326524" y="1738648"/>
                </a:cubicBezTo>
                <a:cubicBezTo>
                  <a:pt x="1394878" y="1681686"/>
                  <a:pt x="1339291" y="1751657"/>
                  <a:pt x="1416676" y="1661375"/>
                </a:cubicBezTo>
                <a:cubicBezTo>
                  <a:pt x="1463280" y="1607003"/>
                  <a:pt x="1416069" y="1631526"/>
                  <a:pt x="1481070" y="1609859"/>
                </a:cubicBezTo>
                <a:cubicBezTo>
                  <a:pt x="1489828" y="1598182"/>
                  <a:pt x="1536044" y="1538547"/>
                  <a:pt x="1545464" y="1519707"/>
                </a:cubicBezTo>
                <a:cubicBezTo>
                  <a:pt x="1551535" y="1507565"/>
                  <a:pt x="1552995" y="1493549"/>
                  <a:pt x="1558343" y="1481071"/>
                </a:cubicBezTo>
                <a:cubicBezTo>
                  <a:pt x="1565906" y="1463424"/>
                  <a:pt x="1577360" y="1447531"/>
                  <a:pt x="1584101" y="1429555"/>
                </a:cubicBezTo>
                <a:cubicBezTo>
                  <a:pt x="1590316" y="1412982"/>
                  <a:pt x="1592117" y="1395059"/>
                  <a:pt x="1596980" y="1378040"/>
                </a:cubicBezTo>
                <a:cubicBezTo>
                  <a:pt x="1633930" y="1248717"/>
                  <a:pt x="1582480" y="1448919"/>
                  <a:pt x="1622738" y="1287887"/>
                </a:cubicBezTo>
                <a:cubicBezTo>
                  <a:pt x="1618445" y="1154805"/>
                  <a:pt x="1617046" y="1021599"/>
                  <a:pt x="1609859" y="888642"/>
                </a:cubicBezTo>
                <a:cubicBezTo>
                  <a:pt x="1608450" y="862567"/>
                  <a:pt x="1603851" y="836562"/>
                  <a:pt x="1596980" y="811369"/>
                </a:cubicBezTo>
                <a:cubicBezTo>
                  <a:pt x="1590897" y="789065"/>
                  <a:pt x="1579123" y="768701"/>
                  <a:pt x="1571222" y="746975"/>
                </a:cubicBezTo>
                <a:cubicBezTo>
                  <a:pt x="1561943" y="721459"/>
                  <a:pt x="1554050" y="695460"/>
                  <a:pt x="1545464" y="669702"/>
                </a:cubicBezTo>
                <a:cubicBezTo>
                  <a:pt x="1520020" y="517036"/>
                  <a:pt x="1554120" y="663421"/>
                  <a:pt x="1493949" y="528034"/>
                </a:cubicBezTo>
                <a:cubicBezTo>
                  <a:pt x="1486760" y="511859"/>
                  <a:pt x="1486667" y="493310"/>
                  <a:pt x="1481070" y="476518"/>
                </a:cubicBezTo>
                <a:cubicBezTo>
                  <a:pt x="1471381" y="447451"/>
                  <a:pt x="1446385" y="388661"/>
                  <a:pt x="1429554" y="360609"/>
                </a:cubicBezTo>
                <a:cubicBezTo>
                  <a:pt x="1397147" y="306597"/>
                  <a:pt x="1382743" y="282623"/>
                  <a:pt x="1339402" y="244699"/>
                </a:cubicBezTo>
                <a:cubicBezTo>
                  <a:pt x="1318715" y="226598"/>
                  <a:pt x="1294445" y="212620"/>
                  <a:pt x="1275008" y="193183"/>
                </a:cubicBezTo>
                <a:cubicBezTo>
                  <a:pt x="1255571" y="173746"/>
                  <a:pt x="1243925" y="147178"/>
                  <a:pt x="1223493" y="128789"/>
                </a:cubicBezTo>
                <a:cubicBezTo>
                  <a:pt x="1200483" y="108080"/>
                  <a:pt x="1171977" y="94445"/>
                  <a:pt x="1146219" y="77273"/>
                </a:cubicBezTo>
                <a:cubicBezTo>
                  <a:pt x="1133340" y="68687"/>
                  <a:pt x="1122267" y="56411"/>
                  <a:pt x="1107583" y="51516"/>
                </a:cubicBezTo>
                <a:cubicBezTo>
                  <a:pt x="1067039" y="38001"/>
                  <a:pt x="1062709" y="35461"/>
                  <a:pt x="1017431" y="25758"/>
                </a:cubicBezTo>
                <a:cubicBezTo>
                  <a:pt x="974623" y="16585"/>
                  <a:pt x="888642" y="0"/>
                  <a:pt x="888642" y="0"/>
                </a:cubicBezTo>
                <a:cubicBezTo>
                  <a:pt x="867177" y="4293"/>
                  <a:pt x="844678" y="5021"/>
                  <a:pt x="824247" y="12879"/>
                </a:cubicBezTo>
                <a:cubicBezTo>
                  <a:pt x="773576" y="32368"/>
                  <a:pt x="726478" y="58797"/>
                  <a:pt x="682580" y="90152"/>
                </a:cubicBezTo>
                <a:cubicBezTo>
                  <a:pt x="665113" y="102628"/>
                  <a:pt x="648531" y="116313"/>
                  <a:pt x="631064" y="128789"/>
                </a:cubicBezTo>
                <a:cubicBezTo>
                  <a:pt x="599229" y="151529"/>
                  <a:pt x="570613" y="165958"/>
                  <a:pt x="540912" y="193183"/>
                </a:cubicBezTo>
                <a:cubicBezTo>
                  <a:pt x="505109" y="226002"/>
                  <a:pt x="464822" y="255802"/>
                  <a:pt x="437881" y="296214"/>
                </a:cubicBezTo>
                <a:cubicBezTo>
                  <a:pt x="343770" y="437381"/>
                  <a:pt x="393443" y="379289"/>
                  <a:pt x="296214" y="476518"/>
                </a:cubicBezTo>
                <a:cubicBezTo>
                  <a:pt x="287628" y="497983"/>
                  <a:pt x="281683" y="520704"/>
                  <a:pt x="270456" y="540913"/>
                </a:cubicBezTo>
                <a:cubicBezTo>
                  <a:pt x="215301" y="640191"/>
                  <a:pt x="251740" y="549085"/>
                  <a:pt x="193183" y="631065"/>
                </a:cubicBezTo>
                <a:cubicBezTo>
                  <a:pt x="148515" y="693600"/>
                  <a:pt x="182574" y="665160"/>
                  <a:pt x="154546" y="721217"/>
                </a:cubicBezTo>
                <a:cubicBezTo>
                  <a:pt x="147624" y="735062"/>
                  <a:pt x="137374" y="746975"/>
                  <a:pt x="128788" y="759854"/>
                </a:cubicBezTo>
                <a:cubicBezTo>
                  <a:pt x="101985" y="867065"/>
                  <a:pt x="134621" y="761068"/>
                  <a:pt x="90152" y="850006"/>
                </a:cubicBezTo>
                <a:cubicBezTo>
                  <a:pt x="36836" y="956640"/>
                  <a:pt x="125329" y="816559"/>
                  <a:pt x="51515" y="927279"/>
                </a:cubicBezTo>
                <a:cubicBezTo>
                  <a:pt x="47222" y="944451"/>
                  <a:pt x="43499" y="961776"/>
                  <a:pt x="38636" y="978795"/>
                </a:cubicBezTo>
                <a:cubicBezTo>
                  <a:pt x="34907" y="991848"/>
                  <a:pt x="28702" y="1004179"/>
                  <a:pt x="25757" y="1017431"/>
                </a:cubicBezTo>
                <a:cubicBezTo>
                  <a:pt x="20092" y="1042922"/>
                  <a:pt x="17171" y="1068946"/>
                  <a:pt x="12878" y="1094704"/>
                </a:cubicBezTo>
                <a:cubicBezTo>
                  <a:pt x="21464" y="1167684"/>
                  <a:pt x="27735" y="1240974"/>
                  <a:pt x="38636" y="1313645"/>
                </a:cubicBezTo>
                <a:cubicBezTo>
                  <a:pt x="42384" y="1338631"/>
                  <a:pt x="66943" y="1385202"/>
                  <a:pt x="77273" y="1403797"/>
                </a:cubicBezTo>
                <a:cubicBezTo>
                  <a:pt x="80325" y="1409291"/>
                  <a:pt x="128951" y="1491992"/>
                  <a:pt x="141667" y="1506828"/>
                </a:cubicBezTo>
                <a:cubicBezTo>
                  <a:pt x="157471" y="1525266"/>
                  <a:pt x="177191" y="1540068"/>
                  <a:pt x="193183" y="1558344"/>
                </a:cubicBezTo>
                <a:cubicBezTo>
                  <a:pt x="218180" y="1586912"/>
                  <a:pt x="237488" y="1626517"/>
                  <a:pt x="270456" y="1648496"/>
                </a:cubicBezTo>
                <a:cubicBezTo>
                  <a:pt x="281752" y="1656026"/>
                  <a:pt x="296214" y="1657082"/>
                  <a:pt x="309093" y="1661375"/>
                </a:cubicBezTo>
                <a:cubicBezTo>
                  <a:pt x="342429" y="1694711"/>
                  <a:pt x="378790" y="1736123"/>
                  <a:pt x="425002" y="1751527"/>
                </a:cubicBezTo>
                <a:lnTo>
                  <a:pt x="502276" y="1777285"/>
                </a:lnTo>
                <a:cubicBezTo>
                  <a:pt x="515155" y="1781578"/>
                  <a:pt x="529616" y="1782634"/>
                  <a:pt x="540912" y="1790164"/>
                </a:cubicBezTo>
                <a:lnTo>
                  <a:pt x="579549" y="1815921"/>
                </a:lnTo>
                <a:cubicBezTo>
                  <a:pt x="648237" y="1918955"/>
                  <a:pt x="605305" y="1876021"/>
                  <a:pt x="708338" y="1944710"/>
                </a:cubicBezTo>
                <a:cubicBezTo>
                  <a:pt x="721217" y="1953296"/>
                  <a:pt x="731958" y="1966714"/>
                  <a:pt x="746974" y="1970468"/>
                </a:cubicBezTo>
                <a:cubicBezTo>
                  <a:pt x="764146" y="1974761"/>
                  <a:pt x="781536" y="1978261"/>
                  <a:pt x="798490" y="1983347"/>
                </a:cubicBezTo>
                <a:cubicBezTo>
                  <a:pt x="824496" y="1991149"/>
                  <a:pt x="875763" y="2009104"/>
                  <a:pt x="875763" y="2009104"/>
                </a:cubicBezTo>
                <a:cubicBezTo>
                  <a:pt x="781619" y="1946344"/>
                  <a:pt x="900004" y="2022957"/>
                  <a:pt x="785611" y="1957589"/>
                </a:cubicBezTo>
                <a:cubicBezTo>
                  <a:pt x="772172" y="1949909"/>
                  <a:pt x="761201" y="1937928"/>
                  <a:pt x="746974" y="1931831"/>
                </a:cubicBezTo>
                <a:cubicBezTo>
                  <a:pt x="730705" y="1924858"/>
                  <a:pt x="712631" y="1923245"/>
                  <a:pt x="695459" y="1918952"/>
                </a:cubicBezTo>
                <a:cubicBezTo>
                  <a:pt x="682580" y="1910366"/>
                  <a:pt x="670966" y="1899481"/>
                  <a:pt x="656822" y="1893195"/>
                </a:cubicBezTo>
                <a:cubicBezTo>
                  <a:pt x="632011" y="1882168"/>
                  <a:pt x="602140" y="1882498"/>
                  <a:pt x="579549" y="1867437"/>
                </a:cubicBezTo>
                <a:cubicBezTo>
                  <a:pt x="553791" y="1850265"/>
                  <a:pt x="532309" y="1823429"/>
                  <a:pt x="502276" y="1815921"/>
                </a:cubicBezTo>
                <a:cubicBezTo>
                  <a:pt x="437590" y="1799750"/>
                  <a:pt x="467552" y="1808639"/>
                  <a:pt x="412124" y="1790164"/>
                </a:cubicBezTo>
                <a:cubicBezTo>
                  <a:pt x="399245" y="1781578"/>
                  <a:pt x="387332" y="1771328"/>
                  <a:pt x="373487" y="1764406"/>
                </a:cubicBezTo>
                <a:cubicBezTo>
                  <a:pt x="361345" y="1758335"/>
                  <a:pt x="334850" y="1751527"/>
                  <a:pt x="334850" y="1751527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Freeform 4"/>
          <p:cNvSpPr/>
          <p:nvPr/>
        </p:nvSpPr>
        <p:spPr>
          <a:xfrm>
            <a:off x="2019836" y="886494"/>
            <a:ext cx="1736502" cy="2037009"/>
          </a:xfrm>
          <a:custGeom>
            <a:avLst/>
            <a:gdLst>
              <a:gd name="connsiteX0" fmla="*/ 231820 w 1609860"/>
              <a:gd name="connsiteY0" fmla="*/ 1918952 h 2125014"/>
              <a:gd name="connsiteX1" fmla="*/ 502276 w 1609860"/>
              <a:gd name="connsiteY1" fmla="*/ 2086378 h 2125014"/>
              <a:gd name="connsiteX2" fmla="*/ 553792 w 1609860"/>
              <a:gd name="connsiteY2" fmla="*/ 2112135 h 2125014"/>
              <a:gd name="connsiteX3" fmla="*/ 643944 w 1609860"/>
              <a:gd name="connsiteY3" fmla="*/ 2125014 h 2125014"/>
              <a:gd name="connsiteX4" fmla="*/ 811369 w 1609860"/>
              <a:gd name="connsiteY4" fmla="*/ 2112135 h 2125014"/>
              <a:gd name="connsiteX5" fmla="*/ 940158 w 1609860"/>
              <a:gd name="connsiteY5" fmla="*/ 2034862 h 2125014"/>
              <a:gd name="connsiteX6" fmla="*/ 991674 w 1609860"/>
              <a:gd name="connsiteY6" fmla="*/ 1996226 h 2125014"/>
              <a:gd name="connsiteX7" fmla="*/ 1081826 w 1609860"/>
              <a:gd name="connsiteY7" fmla="*/ 1931831 h 2125014"/>
              <a:gd name="connsiteX8" fmla="*/ 1120462 w 1609860"/>
              <a:gd name="connsiteY8" fmla="*/ 1893195 h 2125014"/>
              <a:gd name="connsiteX9" fmla="*/ 1184857 w 1609860"/>
              <a:gd name="connsiteY9" fmla="*/ 1854558 h 2125014"/>
              <a:gd name="connsiteX10" fmla="*/ 1223493 w 1609860"/>
              <a:gd name="connsiteY10" fmla="*/ 1815921 h 2125014"/>
              <a:gd name="connsiteX11" fmla="*/ 1275009 w 1609860"/>
              <a:gd name="connsiteY11" fmla="*/ 1777285 h 2125014"/>
              <a:gd name="connsiteX12" fmla="*/ 1313646 w 1609860"/>
              <a:gd name="connsiteY12" fmla="*/ 1738648 h 2125014"/>
              <a:gd name="connsiteX13" fmla="*/ 1403798 w 1609860"/>
              <a:gd name="connsiteY13" fmla="*/ 1661375 h 2125014"/>
              <a:gd name="connsiteX14" fmla="*/ 1468192 w 1609860"/>
              <a:gd name="connsiteY14" fmla="*/ 1609859 h 2125014"/>
              <a:gd name="connsiteX15" fmla="*/ 1532586 w 1609860"/>
              <a:gd name="connsiteY15" fmla="*/ 1519707 h 2125014"/>
              <a:gd name="connsiteX16" fmla="*/ 1545465 w 1609860"/>
              <a:gd name="connsiteY16" fmla="*/ 1481071 h 2125014"/>
              <a:gd name="connsiteX17" fmla="*/ 1571223 w 1609860"/>
              <a:gd name="connsiteY17" fmla="*/ 1429555 h 2125014"/>
              <a:gd name="connsiteX18" fmla="*/ 1584102 w 1609860"/>
              <a:gd name="connsiteY18" fmla="*/ 1378040 h 2125014"/>
              <a:gd name="connsiteX19" fmla="*/ 1609860 w 1609860"/>
              <a:gd name="connsiteY19" fmla="*/ 1287887 h 2125014"/>
              <a:gd name="connsiteX20" fmla="*/ 1596981 w 1609860"/>
              <a:gd name="connsiteY20" fmla="*/ 888642 h 2125014"/>
              <a:gd name="connsiteX21" fmla="*/ 1584102 w 1609860"/>
              <a:gd name="connsiteY21" fmla="*/ 811369 h 2125014"/>
              <a:gd name="connsiteX22" fmla="*/ 1558344 w 1609860"/>
              <a:gd name="connsiteY22" fmla="*/ 746975 h 2125014"/>
              <a:gd name="connsiteX23" fmla="*/ 1532586 w 1609860"/>
              <a:gd name="connsiteY23" fmla="*/ 669702 h 2125014"/>
              <a:gd name="connsiteX24" fmla="*/ 1481071 w 1609860"/>
              <a:gd name="connsiteY24" fmla="*/ 528034 h 2125014"/>
              <a:gd name="connsiteX25" fmla="*/ 1468192 w 1609860"/>
              <a:gd name="connsiteY25" fmla="*/ 476518 h 2125014"/>
              <a:gd name="connsiteX26" fmla="*/ 1416676 w 1609860"/>
              <a:gd name="connsiteY26" fmla="*/ 360609 h 2125014"/>
              <a:gd name="connsiteX27" fmla="*/ 1326524 w 1609860"/>
              <a:gd name="connsiteY27" fmla="*/ 244699 h 2125014"/>
              <a:gd name="connsiteX28" fmla="*/ 1262130 w 1609860"/>
              <a:gd name="connsiteY28" fmla="*/ 193183 h 2125014"/>
              <a:gd name="connsiteX29" fmla="*/ 1210615 w 1609860"/>
              <a:gd name="connsiteY29" fmla="*/ 128789 h 2125014"/>
              <a:gd name="connsiteX30" fmla="*/ 1133341 w 1609860"/>
              <a:gd name="connsiteY30" fmla="*/ 77273 h 2125014"/>
              <a:gd name="connsiteX31" fmla="*/ 1094705 w 1609860"/>
              <a:gd name="connsiteY31" fmla="*/ 51516 h 2125014"/>
              <a:gd name="connsiteX32" fmla="*/ 1004553 w 1609860"/>
              <a:gd name="connsiteY32" fmla="*/ 25758 h 2125014"/>
              <a:gd name="connsiteX33" fmla="*/ 875764 w 1609860"/>
              <a:gd name="connsiteY33" fmla="*/ 0 h 2125014"/>
              <a:gd name="connsiteX34" fmla="*/ 811369 w 1609860"/>
              <a:gd name="connsiteY34" fmla="*/ 12879 h 2125014"/>
              <a:gd name="connsiteX35" fmla="*/ 669702 w 1609860"/>
              <a:gd name="connsiteY35" fmla="*/ 90152 h 2125014"/>
              <a:gd name="connsiteX36" fmla="*/ 618186 w 1609860"/>
              <a:gd name="connsiteY36" fmla="*/ 128789 h 2125014"/>
              <a:gd name="connsiteX37" fmla="*/ 528034 w 1609860"/>
              <a:gd name="connsiteY37" fmla="*/ 193183 h 2125014"/>
              <a:gd name="connsiteX38" fmla="*/ 425003 w 1609860"/>
              <a:gd name="connsiteY38" fmla="*/ 296214 h 2125014"/>
              <a:gd name="connsiteX39" fmla="*/ 283336 w 1609860"/>
              <a:gd name="connsiteY39" fmla="*/ 476518 h 2125014"/>
              <a:gd name="connsiteX40" fmla="*/ 257578 w 1609860"/>
              <a:gd name="connsiteY40" fmla="*/ 540913 h 2125014"/>
              <a:gd name="connsiteX41" fmla="*/ 180305 w 1609860"/>
              <a:gd name="connsiteY41" fmla="*/ 631065 h 2125014"/>
              <a:gd name="connsiteX42" fmla="*/ 141668 w 1609860"/>
              <a:gd name="connsiteY42" fmla="*/ 721217 h 2125014"/>
              <a:gd name="connsiteX43" fmla="*/ 115910 w 1609860"/>
              <a:gd name="connsiteY43" fmla="*/ 759854 h 2125014"/>
              <a:gd name="connsiteX44" fmla="*/ 77274 w 1609860"/>
              <a:gd name="connsiteY44" fmla="*/ 850006 h 2125014"/>
              <a:gd name="connsiteX45" fmla="*/ 38637 w 1609860"/>
              <a:gd name="connsiteY45" fmla="*/ 927279 h 2125014"/>
              <a:gd name="connsiteX46" fmla="*/ 25758 w 1609860"/>
              <a:gd name="connsiteY46" fmla="*/ 978795 h 2125014"/>
              <a:gd name="connsiteX47" fmla="*/ 12879 w 1609860"/>
              <a:gd name="connsiteY47" fmla="*/ 1017431 h 2125014"/>
              <a:gd name="connsiteX48" fmla="*/ 0 w 1609860"/>
              <a:gd name="connsiteY48" fmla="*/ 1094704 h 2125014"/>
              <a:gd name="connsiteX49" fmla="*/ 25758 w 1609860"/>
              <a:gd name="connsiteY49" fmla="*/ 1313645 h 2125014"/>
              <a:gd name="connsiteX50" fmla="*/ 64395 w 1609860"/>
              <a:gd name="connsiteY50" fmla="*/ 1403797 h 2125014"/>
              <a:gd name="connsiteX51" fmla="*/ 128789 w 1609860"/>
              <a:gd name="connsiteY51" fmla="*/ 1506828 h 2125014"/>
              <a:gd name="connsiteX52" fmla="*/ 180305 w 1609860"/>
              <a:gd name="connsiteY52" fmla="*/ 1558344 h 2125014"/>
              <a:gd name="connsiteX53" fmla="*/ 257578 w 1609860"/>
              <a:gd name="connsiteY53" fmla="*/ 1648496 h 2125014"/>
              <a:gd name="connsiteX54" fmla="*/ 296215 w 1609860"/>
              <a:gd name="connsiteY54" fmla="*/ 1661375 h 2125014"/>
              <a:gd name="connsiteX55" fmla="*/ 412124 w 1609860"/>
              <a:gd name="connsiteY55" fmla="*/ 1751527 h 2125014"/>
              <a:gd name="connsiteX56" fmla="*/ 489398 w 1609860"/>
              <a:gd name="connsiteY56" fmla="*/ 1777285 h 2125014"/>
              <a:gd name="connsiteX57" fmla="*/ 528034 w 1609860"/>
              <a:gd name="connsiteY57" fmla="*/ 1790164 h 2125014"/>
              <a:gd name="connsiteX58" fmla="*/ 566671 w 1609860"/>
              <a:gd name="connsiteY58" fmla="*/ 1815921 h 2125014"/>
              <a:gd name="connsiteX59" fmla="*/ 695460 w 1609860"/>
              <a:gd name="connsiteY59" fmla="*/ 1944710 h 2125014"/>
              <a:gd name="connsiteX60" fmla="*/ 734096 w 1609860"/>
              <a:gd name="connsiteY60" fmla="*/ 1970468 h 2125014"/>
              <a:gd name="connsiteX61" fmla="*/ 785612 w 1609860"/>
              <a:gd name="connsiteY61" fmla="*/ 1983347 h 2125014"/>
              <a:gd name="connsiteX62" fmla="*/ 862885 w 1609860"/>
              <a:gd name="connsiteY62" fmla="*/ 2009104 h 2125014"/>
              <a:gd name="connsiteX63" fmla="*/ 772733 w 1609860"/>
              <a:gd name="connsiteY63" fmla="*/ 1957589 h 2125014"/>
              <a:gd name="connsiteX64" fmla="*/ 734096 w 1609860"/>
              <a:gd name="connsiteY64" fmla="*/ 1931831 h 2125014"/>
              <a:gd name="connsiteX65" fmla="*/ 682581 w 1609860"/>
              <a:gd name="connsiteY65" fmla="*/ 1918952 h 2125014"/>
              <a:gd name="connsiteX66" fmla="*/ 643944 w 1609860"/>
              <a:gd name="connsiteY66" fmla="*/ 1893195 h 2125014"/>
              <a:gd name="connsiteX67" fmla="*/ 566671 w 1609860"/>
              <a:gd name="connsiteY67" fmla="*/ 1867437 h 2125014"/>
              <a:gd name="connsiteX68" fmla="*/ 489398 w 1609860"/>
              <a:gd name="connsiteY68" fmla="*/ 1815921 h 2125014"/>
              <a:gd name="connsiteX69" fmla="*/ 399246 w 1609860"/>
              <a:gd name="connsiteY69" fmla="*/ 1790164 h 2125014"/>
              <a:gd name="connsiteX70" fmla="*/ 360609 w 1609860"/>
              <a:gd name="connsiteY70" fmla="*/ 1764406 h 2125014"/>
              <a:gd name="connsiteX71" fmla="*/ 321972 w 1609860"/>
              <a:gd name="connsiteY71" fmla="*/ 1751527 h 2125014"/>
              <a:gd name="connsiteX0" fmla="*/ 231820 w 1609860"/>
              <a:gd name="connsiteY0" fmla="*/ 1918952 h 2125014"/>
              <a:gd name="connsiteX1" fmla="*/ 502276 w 1609860"/>
              <a:gd name="connsiteY1" fmla="*/ 2086378 h 2125014"/>
              <a:gd name="connsiteX2" fmla="*/ 553792 w 1609860"/>
              <a:gd name="connsiteY2" fmla="*/ 2112135 h 2125014"/>
              <a:gd name="connsiteX3" fmla="*/ 643944 w 1609860"/>
              <a:gd name="connsiteY3" fmla="*/ 2125014 h 2125014"/>
              <a:gd name="connsiteX4" fmla="*/ 785612 w 1609860"/>
              <a:gd name="connsiteY4" fmla="*/ 1944710 h 2125014"/>
              <a:gd name="connsiteX5" fmla="*/ 940158 w 1609860"/>
              <a:gd name="connsiteY5" fmla="*/ 2034862 h 2125014"/>
              <a:gd name="connsiteX6" fmla="*/ 991674 w 1609860"/>
              <a:gd name="connsiteY6" fmla="*/ 1996226 h 2125014"/>
              <a:gd name="connsiteX7" fmla="*/ 1081826 w 1609860"/>
              <a:gd name="connsiteY7" fmla="*/ 1931831 h 2125014"/>
              <a:gd name="connsiteX8" fmla="*/ 1120462 w 1609860"/>
              <a:gd name="connsiteY8" fmla="*/ 1893195 h 2125014"/>
              <a:gd name="connsiteX9" fmla="*/ 1184857 w 1609860"/>
              <a:gd name="connsiteY9" fmla="*/ 1854558 h 2125014"/>
              <a:gd name="connsiteX10" fmla="*/ 1223493 w 1609860"/>
              <a:gd name="connsiteY10" fmla="*/ 1815921 h 2125014"/>
              <a:gd name="connsiteX11" fmla="*/ 1275009 w 1609860"/>
              <a:gd name="connsiteY11" fmla="*/ 1777285 h 2125014"/>
              <a:gd name="connsiteX12" fmla="*/ 1313646 w 1609860"/>
              <a:gd name="connsiteY12" fmla="*/ 1738648 h 2125014"/>
              <a:gd name="connsiteX13" fmla="*/ 1403798 w 1609860"/>
              <a:gd name="connsiteY13" fmla="*/ 1661375 h 2125014"/>
              <a:gd name="connsiteX14" fmla="*/ 1468192 w 1609860"/>
              <a:gd name="connsiteY14" fmla="*/ 1609859 h 2125014"/>
              <a:gd name="connsiteX15" fmla="*/ 1532586 w 1609860"/>
              <a:gd name="connsiteY15" fmla="*/ 1519707 h 2125014"/>
              <a:gd name="connsiteX16" fmla="*/ 1545465 w 1609860"/>
              <a:gd name="connsiteY16" fmla="*/ 1481071 h 2125014"/>
              <a:gd name="connsiteX17" fmla="*/ 1571223 w 1609860"/>
              <a:gd name="connsiteY17" fmla="*/ 1429555 h 2125014"/>
              <a:gd name="connsiteX18" fmla="*/ 1584102 w 1609860"/>
              <a:gd name="connsiteY18" fmla="*/ 1378040 h 2125014"/>
              <a:gd name="connsiteX19" fmla="*/ 1609860 w 1609860"/>
              <a:gd name="connsiteY19" fmla="*/ 1287887 h 2125014"/>
              <a:gd name="connsiteX20" fmla="*/ 1596981 w 1609860"/>
              <a:gd name="connsiteY20" fmla="*/ 888642 h 2125014"/>
              <a:gd name="connsiteX21" fmla="*/ 1584102 w 1609860"/>
              <a:gd name="connsiteY21" fmla="*/ 811369 h 2125014"/>
              <a:gd name="connsiteX22" fmla="*/ 1558344 w 1609860"/>
              <a:gd name="connsiteY22" fmla="*/ 746975 h 2125014"/>
              <a:gd name="connsiteX23" fmla="*/ 1532586 w 1609860"/>
              <a:gd name="connsiteY23" fmla="*/ 669702 h 2125014"/>
              <a:gd name="connsiteX24" fmla="*/ 1481071 w 1609860"/>
              <a:gd name="connsiteY24" fmla="*/ 528034 h 2125014"/>
              <a:gd name="connsiteX25" fmla="*/ 1468192 w 1609860"/>
              <a:gd name="connsiteY25" fmla="*/ 476518 h 2125014"/>
              <a:gd name="connsiteX26" fmla="*/ 1416676 w 1609860"/>
              <a:gd name="connsiteY26" fmla="*/ 360609 h 2125014"/>
              <a:gd name="connsiteX27" fmla="*/ 1326524 w 1609860"/>
              <a:gd name="connsiteY27" fmla="*/ 244699 h 2125014"/>
              <a:gd name="connsiteX28" fmla="*/ 1262130 w 1609860"/>
              <a:gd name="connsiteY28" fmla="*/ 193183 h 2125014"/>
              <a:gd name="connsiteX29" fmla="*/ 1210615 w 1609860"/>
              <a:gd name="connsiteY29" fmla="*/ 128789 h 2125014"/>
              <a:gd name="connsiteX30" fmla="*/ 1133341 w 1609860"/>
              <a:gd name="connsiteY30" fmla="*/ 77273 h 2125014"/>
              <a:gd name="connsiteX31" fmla="*/ 1094705 w 1609860"/>
              <a:gd name="connsiteY31" fmla="*/ 51516 h 2125014"/>
              <a:gd name="connsiteX32" fmla="*/ 1004553 w 1609860"/>
              <a:gd name="connsiteY32" fmla="*/ 25758 h 2125014"/>
              <a:gd name="connsiteX33" fmla="*/ 875764 w 1609860"/>
              <a:gd name="connsiteY33" fmla="*/ 0 h 2125014"/>
              <a:gd name="connsiteX34" fmla="*/ 811369 w 1609860"/>
              <a:gd name="connsiteY34" fmla="*/ 12879 h 2125014"/>
              <a:gd name="connsiteX35" fmla="*/ 669702 w 1609860"/>
              <a:gd name="connsiteY35" fmla="*/ 90152 h 2125014"/>
              <a:gd name="connsiteX36" fmla="*/ 618186 w 1609860"/>
              <a:gd name="connsiteY36" fmla="*/ 128789 h 2125014"/>
              <a:gd name="connsiteX37" fmla="*/ 528034 w 1609860"/>
              <a:gd name="connsiteY37" fmla="*/ 193183 h 2125014"/>
              <a:gd name="connsiteX38" fmla="*/ 425003 w 1609860"/>
              <a:gd name="connsiteY38" fmla="*/ 296214 h 2125014"/>
              <a:gd name="connsiteX39" fmla="*/ 283336 w 1609860"/>
              <a:gd name="connsiteY39" fmla="*/ 476518 h 2125014"/>
              <a:gd name="connsiteX40" fmla="*/ 257578 w 1609860"/>
              <a:gd name="connsiteY40" fmla="*/ 540913 h 2125014"/>
              <a:gd name="connsiteX41" fmla="*/ 180305 w 1609860"/>
              <a:gd name="connsiteY41" fmla="*/ 631065 h 2125014"/>
              <a:gd name="connsiteX42" fmla="*/ 141668 w 1609860"/>
              <a:gd name="connsiteY42" fmla="*/ 721217 h 2125014"/>
              <a:gd name="connsiteX43" fmla="*/ 115910 w 1609860"/>
              <a:gd name="connsiteY43" fmla="*/ 759854 h 2125014"/>
              <a:gd name="connsiteX44" fmla="*/ 77274 w 1609860"/>
              <a:gd name="connsiteY44" fmla="*/ 850006 h 2125014"/>
              <a:gd name="connsiteX45" fmla="*/ 38637 w 1609860"/>
              <a:gd name="connsiteY45" fmla="*/ 927279 h 2125014"/>
              <a:gd name="connsiteX46" fmla="*/ 25758 w 1609860"/>
              <a:gd name="connsiteY46" fmla="*/ 978795 h 2125014"/>
              <a:gd name="connsiteX47" fmla="*/ 12879 w 1609860"/>
              <a:gd name="connsiteY47" fmla="*/ 1017431 h 2125014"/>
              <a:gd name="connsiteX48" fmla="*/ 0 w 1609860"/>
              <a:gd name="connsiteY48" fmla="*/ 1094704 h 2125014"/>
              <a:gd name="connsiteX49" fmla="*/ 25758 w 1609860"/>
              <a:gd name="connsiteY49" fmla="*/ 1313645 h 2125014"/>
              <a:gd name="connsiteX50" fmla="*/ 64395 w 1609860"/>
              <a:gd name="connsiteY50" fmla="*/ 1403797 h 2125014"/>
              <a:gd name="connsiteX51" fmla="*/ 128789 w 1609860"/>
              <a:gd name="connsiteY51" fmla="*/ 1506828 h 2125014"/>
              <a:gd name="connsiteX52" fmla="*/ 180305 w 1609860"/>
              <a:gd name="connsiteY52" fmla="*/ 1558344 h 2125014"/>
              <a:gd name="connsiteX53" fmla="*/ 257578 w 1609860"/>
              <a:gd name="connsiteY53" fmla="*/ 1648496 h 2125014"/>
              <a:gd name="connsiteX54" fmla="*/ 296215 w 1609860"/>
              <a:gd name="connsiteY54" fmla="*/ 1661375 h 2125014"/>
              <a:gd name="connsiteX55" fmla="*/ 412124 w 1609860"/>
              <a:gd name="connsiteY55" fmla="*/ 1751527 h 2125014"/>
              <a:gd name="connsiteX56" fmla="*/ 489398 w 1609860"/>
              <a:gd name="connsiteY56" fmla="*/ 1777285 h 2125014"/>
              <a:gd name="connsiteX57" fmla="*/ 528034 w 1609860"/>
              <a:gd name="connsiteY57" fmla="*/ 1790164 h 2125014"/>
              <a:gd name="connsiteX58" fmla="*/ 566671 w 1609860"/>
              <a:gd name="connsiteY58" fmla="*/ 1815921 h 2125014"/>
              <a:gd name="connsiteX59" fmla="*/ 695460 w 1609860"/>
              <a:gd name="connsiteY59" fmla="*/ 1944710 h 2125014"/>
              <a:gd name="connsiteX60" fmla="*/ 734096 w 1609860"/>
              <a:gd name="connsiteY60" fmla="*/ 1970468 h 2125014"/>
              <a:gd name="connsiteX61" fmla="*/ 785612 w 1609860"/>
              <a:gd name="connsiteY61" fmla="*/ 1983347 h 2125014"/>
              <a:gd name="connsiteX62" fmla="*/ 862885 w 1609860"/>
              <a:gd name="connsiteY62" fmla="*/ 2009104 h 2125014"/>
              <a:gd name="connsiteX63" fmla="*/ 772733 w 1609860"/>
              <a:gd name="connsiteY63" fmla="*/ 1957589 h 2125014"/>
              <a:gd name="connsiteX64" fmla="*/ 734096 w 1609860"/>
              <a:gd name="connsiteY64" fmla="*/ 1931831 h 2125014"/>
              <a:gd name="connsiteX65" fmla="*/ 682581 w 1609860"/>
              <a:gd name="connsiteY65" fmla="*/ 1918952 h 2125014"/>
              <a:gd name="connsiteX66" fmla="*/ 643944 w 1609860"/>
              <a:gd name="connsiteY66" fmla="*/ 1893195 h 2125014"/>
              <a:gd name="connsiteX67" fmla="*/ 566671 w 1609860"/>
              <a:gd name="connsiteY67" fmla="*/ 1867437 h 2125014"/>
              <a:gd name="connsiteX68" fmla="*/ 489398 w 1609860"/>
              <a:gd name="connsiteY68" fmla="*/ 1815921 h 2125014"/>
              <a:gd name="connsiteX69" fmla="*/ 399246 w 1609860"/>
              <a:gd name="connsiteY69" fmla="*/ 1790164 h 2125014"/>
              <a:gd name="connsiteX70" fmla="*/ 360609 w 1609860"/>
              <a:gd name="connsiteY70" fmla="*/ 1764406 h 2125014"/>
              <a:gd name="connsiteX71" fmla="*/ 321972 w 1609860"/>
              <a:gd name="connsiteY71" fmla="*/ 1751527 h 2125014"/>
              <a:gd name="connsiteX0" fmla="*/ 231820 w 1609860"/>
              <a:gd name="connsiteY0" fmla="*/ 1918952 h 2125724"/>
              <a:gd name="connsiteX1" fmla="*/ 502276 w 1609860"/>
              <a:gd name="connsiteY1" fmla="*/ 2086378 h 2125724"/>
              <a:gd name="connsiteX2" fmla="*/ 553792 w 1609860"/>
              <a:gd name="connsiteY2" fmla="*/ 2112135 h 2125724"/>
              <a:gd name="connsiteX3" fmla="*/ 540913 w 1609860"/>
              <a:gd name="connsiteY3" fmla="*/ 1854558 h 2125724"/>
              <a:gd name="connsiteX4" fmla="*/ 785612 w 1609860"/>
              <a:gd name="connsiteY4" fmla="*/ 1944710 h 2125724"/>
              <a:gd name="connsiteX5" fmla="*/ 940158 w 1609860"/>
              <a:gd name="connsiteY5" fmla="*/ 2034862 h 2125724"/>
              <a:gd name="connsiteX6" fmla="*/ 991674 w 1609860"/>
              <a:gd name="connsiteY6" fmla="*/ 1996226 h 2125724"/>
              <a:gd name="connsiteX7" fmla="*/ 1081826 w 1609860"/>
              <a:gd name="connsiteY7" fmla="*/ 1931831 h 2125724"/>
              <a:gd name="connsiteX8" fmla="*/ 1120462 w 1609860"/>
              <a:gd name="connsiteY8" fmla="*/ 1893195 h 2125724"/>
              <a:gd name="connsiteX9" fmla="*/ 1184857 w 1609860"/>
              <a:gd name="connsiteY9" fmla="*/ 1854558 h 2125724"/>
              <a:gd name="connsiteX10" fmla="*/ 1223493 w 1609860"/>
              <a:gd name="connsiteY10" fmla="*/ 1815921 h 2125724"/>
              <a:gd name="connsiteX11" fmla="*/ 1275009 w 1609860"/>
              <a:gd name="connsiteY11" fmla="*/ 1777285 h 2125724"/>
              <a:gd name="connsiteX12" fmla="*/ 1313646 w 1609860"/>
              <a:gd name="connsiteY12" fmla="*/ 1738648 h 2125724"/>
              <a:gd name="connsiteX13" fmla="*/ 1403798 w 1609860"/>
              <a:gd name="connsiteY13" fmla="*/ 1661375 h 2125724"/>
              <a:gd name="connsiteX14" fmla="*/ 1468192 w 1609860"/>
              <a:gd name="connsiteY14" fmla="*/ 1609859 h 2125724"/>
              <a:gd name="connsiteX15" fmla="*/ 1532586 w 1609860"/>
              <a:gd name="connsiteY15" fmla="*/ 1519707 h 2125724"/>
              <a:gd name="connsiteX16" fmla="*/ 1545465 w 1609860"/>
              <a:gd name="connsiteY16" fmla="*/ 1481071 h 2125724"/>
              <a:gd name="connsiteX17" fmla="*/ 1571223 w 1609860"/>
              <a:gd name="connsiteY17" fmla="*/ 1429555 h 2125724"/>
              <a:gd name="connsiteX18" fmla="*/ 1584102 w 1609860"/>
              <a:gd name="connsiteY18" fmla="*/ 1378040 h 2125724"/>
              <a:gd name="connsiteX19" fmla="*/ 1609860 w 1609860"/>
              <a:gd name="connsiteY19" fmla="*/ 1287887 h 2125724"/>
              <a:gd name="connsiteX20" fmla="*/ 1596981 w 1609860"/>
              <a:gd name="connsiteY20" fmla="*/ 888642 h 2125724"/>
              <a:gd name="connsiteX21" fmla="*/ 1584102 w 1609860"/>
              <a:gd name="connsiteY21" fmla="*/ 811369 h 2125724"/>
              <a:gd name="connsiteX22" fmla="*/ 1558344 w 1609860"/>
              <a:gd name="connsiteY22" fmla="*/ 746975 h 2125724"/>
              <a:gd name="connsiteX23" fmla="*/ 1532586 w 1609860"/>
              <a:gd name="connsiteY23" fmla="*/ 669702 h 2125724"/>
              <a:gd name="connsiteX24" fmla="*/ 1481071 w 1609860"/>
              <a:gd name="connsiteY24" fmla="*/ 528034 h 2125724"/>
              <a:gd name="connsiteX25" fmla="*/ 1468192 w 1609860"/>
              <a:gd name="connsiteY25" fmla="*/ 476518 h 2125724"/>
              <a:gd name="connsiteX26" fmla="*/ 1416676 w 1609860"/>
              <a:gd name="connsiteY26" fmla="*/ 360609 h 2125724"/>
              <a:gd name="connsiteX27" fmla="*/ 1326524 w 1609860"/>
              <a:gd name="connsiteY27" fmla="*/ 244699 h 2125724"/>
              <a:gd name="connsiteX28" fmla="*/ 1262130 w 1609860"/>
              <a:gd name="connsiteY28" fmla="*/ 193183 h 2125724"/>
              <a:gd name="connsiteX29" fmla="*/ 1210615 w 1609860"/>
              <a:gd name="connsiteY29" fmla="*/ 128789 h 2125724"/>
              <a:gd name="connsiteX30" fmla="*/ 1133341 w 1609860"/>
              <a:gd name="connsiteY30" fmla="*/ 77273 h 2125724"/>
              <a:gd name="connsiteX31" fmla="*/ 1094705 w 1609860"/>
              <a:gd name="connsiteY31" fmla="*/ 51516 h 2125724"/>
              <a:gd name="connsiteX32" fmla="*/ 1004553 w 1609860"/>
              <a:gd name="connsiteY32" fmla="*/ 25758 h 2125724"/>
              <a:gd name="connsiteX33" fmla="*/ 875764 w 1609860"/>
              <a:gd name="connsiteY33" fmla="*/ 0 h 2125724"/>
              <a:gd name="connsiteX34" fmla="*/ 811369 w 1609860"/>
              <a:gd name="connsiteY34" fmla="*/ 12879 h 2125724"/>
              <a:gd name="connsiteX35" fmla="*/ 669702 w 1609860"/>
              <a:gd name="connsiteY35" fmla="*/ 90152 h 2125724"/>
              <a:gd name="connsiteX36" fmla="*/ 618186 w 1609860"/>
              <a:gd name="connsiteY36" fmla="*/ 128789 h 2125724"/>
              <a:gd name="connsiteX37" fmla="*/ 528034 w 1609860"/>
              <a:gd name="connsiteY37" fmla="*/ 193183 h 2125724"/>
              <a:gd name="connsiteX38" fmla="*/ 425003 w 1609860"/>
              <a:gd name="connsiteY38" fmla="*/ 296214 h 2125724"/>
              <a:gd name="connsiteX39" fmla="*/ 283336 w 1609860"/>
              <a:gd name="connsiteY39" fmla="*/ 476518 h 2125724"/>
              <a:gd name="connsiteX40" fmla="*/ 257578 w 1609860"/>
              <a:gd name="connsiteY40" fmla="*/ 540913 h 2125724"/>
              <a:gd name="connsiteX41" fmla="*/ 180305 w 1609860"/>
              <a:gd name="connsiteY41" fmla="*/ 631065 h 2125724"/>
              <a:gd name="connsiteX42" fmla="*/ 141668 w 1609860"/>
              <a:gd name="connsiteY42" fmla="*/ 721217 h 2125724"/>
              <a:gd name="connsiteX43" fmla="*/ 115910 w 1609860"/>
              <a:gd name="connsiteY43" fmla="*/ 759854 h 2125724"/>
              <a:gd name="connsiteX44" fmla="*/ 77274 w 1609860"/>
              <a:gd name="connsiteY44" fmla="*/ 850006 h 2125724"/>
              <a:gd name="connsiteX45" fmla="*/ 38637 w 1609860"/>
              <a:gd name="connsiteY45" fmla="*/ 927279 h 2125724"/>
              <a:gd name="connsiteX46" fmla="*/ 25758 w 1609860"/>
              <a:gd name="connsiteY46" fmla="*/ 978795 h 2125724"/>
              <a:gd name="connsiteX47" fmla="*/ 12879 w 1609860"/>
              <a:gd name="connsiteY47" fmla="*/ 1017431 h 2125724"/>
              <a:gd name="connsiteX48" fmla="*/ 0 w 1609860"/>
              <a:gd name="connsiteY48" fmla="*/ 1094704 h 2125724"/>
              <a:gd name="connsiteX49" fmla="*/ 25758 w 1609860"/>
              <a:gd name="connsiteY49" fmla="*/ 1313645 h 2125724"/>
              <a:gd name="connsiteX50" fmla="*/ 64395 w 1609860"/>
              <a:gd name="connsiteY50" fmla="*/ 1403797 h 2125724"/>
              <a:gd name="connsiteX51" fmla="*/ 128789 w 1609860"/>
              <a:gd name="connsiteY51" fmla="*/ 1506828 h 2125724"/>
              <a:gd name="connsiteX52" fmla="*/ 180305 w 1609860"/>
              <a:gd name="connsiteY52" fmla="*/ 1558344 h 2125724"/>
              <a:gd name="connsiteX53" fmla="*/ 257578 w 1609860"/>
              <a:gd name="connsiteY53" fmla="*/ 1648496 h 2125724"/>
              <a:gd name="connsiteX54" fmla="*/ 296215 w 1609860"/>
              <a:gd name="connsiteY54" fmla="*/ 1661375 h 2125724"/>
              <a:gd name="connsiteX55" fmla="*/ 412124 w 1609860"/>
              <a:gd name="connsiteY55" fmla="*/ 1751527 h 2125724"/>
              <a:gd name="connsiteX56" fmla="*/ 489398 w 1609860"/>
              <a:gd name="connsiteY56" fmla="*/ 1777285 h 2125724"/>
              <a:gd name="connsiteX57" fmla="*/ 528034 w 1609860"/>
              <a:gd name="connsiteY57" fmla="*/ 1790164 h 2125724"/>
              <a:gd name="connsiteX58" fmla="*/ 566671 w 1609860"/>
              <a:gd name="connsiteY58" fmla="*/ 1815921 h 2125724"/>
              <a:gd name="connsiteX59" fmla="*/ 695460 w 1609860"/>
              <a:gd name="connsiteY59" fmla="*/ 1944710 h 2125724"/>
              <a:gd name="connsiteX60" fmla="*/ 734096 w 1609860"/>
              <a:gd name="connsiteY60" fmla="*/ 1970468 h 2125724"/>
              <a:gd name="connsiteX61" fmla="*/ 785612 w 1609860"/>
              <a:gd name="connsiteY61" fmla="*/ 1983347 h 2125724"/>
              <a:gd name="connsiteX62" fmla="*/ 862885 w 1609860"/>
              <a:gd name="connsiteY62" fmla="*/ 2009104 h 2125724"/>
              <a:gd name="connsiteX63" fmla="*/ 772733 w 1609860"/>
              <a:gd name="connsiteY63" fmla="*/ 1957589 h 2125724"/>
              <a:gd name="connsiteX64" fmla="*/ 734096 w 1609860"/>
              <a:gd name="connsiteY64" fmla="*/ 1931831 h 2125724"/>
              <a:gd name="connsiteX65" fmla="*/ 682581 w 1609860"/>
              <a:gd name="connsiteY65" fmla="*/ 1918952 h 2125724"/>
              <a:gd name="connsiteX66" fmla="*/ 643944 w 1609860"/>
              <a:gd name="connsiteY66" fmla="*/ 1893195 h 2125724"/>
              <a:gd name="connsiteX67" fmla="*/ 566671 w 1609860"/>
              <a:gd name="connsiteY67" fmla="*/ 1867437 h 2125724"/>
              <a:gd name="connsiteX68" fmla="*/ 489398 w 1609860"/>
              <a:gd name="connsiteY68" fmla="*/ 1815921 h 2125724"/>
              <a:gd name="connsiteX69" fmla="*/ 399246 w 1609860"/>
              <a:gd name="connsiteY69" fmla="*/ 1790164 h 2125724"/>
              <a:gd name="connsiteX70" fmla="*/ 360609 w 1609860"/>
              <a:gd name="connsiteY70" fmla="*/ 1764406 h 2125724"/>
              <a:gd name="connsiteX71" fmla="*/ 321972 w 1609860"/>
              <a:gd name="connsiteY71" fmla="*/ 1751527 h 2125724"/>
              <a:gd name="connsiteX0" fmla="*/ 231820 w 1609860"/>
              <a:gd name="connsiteY0" fmla="*/ 1918952 h 2089512"/>
              <a:gd name="connsiteX1" fmla="*/ 502276 w 1609860"/>
              <a:gd name="connsiteY1" fmla="*/ 2086378 h 2089512"/>
              <a:gd name="connsiteX2" fmla="*/ 373488 w 1609860"/>
              <a:gd name="connsiteY2" fmla="*/ 1790163 h 2089512"/>
              <a:gd name="connsiteX3" fmla="*/ 540913 w 1609860"/>
              <a:gd name="connsiteY3" fmla="*/ 1854558 h 2089512"/>
              <a:gd name="connsiteX4" fmla="*/ 785612 w 1609860"/>
              <a:gd name="connsiteY4" fmla="*/ 1944710 h 2089512"/>
              <a:gd name="connsiteX5" fmla="*/ 940158 w 1609860"/>
              <a:gd name="connsiteY5" fmla="*/ 2034862 h 2089512"/>
              <a:gd name="connsiteX6" fmla="*/ 991674 w 1609860"/>
              <a:gd name="connsiteY6" fmla="*/ 1996226 h 2089512"/>
              <a:gd name="connsiteX7" fmla="*/ 1081826 w 1609860"/>
              <a:gd name="connsiteY7" fmla="*/ 1931831 h 2089512"/>
              <a:gd name="connsiteX8" fmla="*/ 1120462 w 1609860"/>
              <a:gd name="connsiteY8" fmla="*/ 1893195 h 2089512"/>
              <a:gd name="connsiteX9" fmla="*/ 1184857 w 1609860"/>
              <a:gd name="connsiteY9" fmla="*/ 1854558 h 2089512"/>
              <a:gd name="connsiteX10" fmla="*/ 1223493 w 1609860"/>
              <a:gd name="connsiteY10" fmla="*/ 1815921 h 2089512"/>
              <a:gd name="connsiteX11" fmla="*/ 1275009 w 1609860"/>
              <a:gd name="connsiteY11" fmla="*/ 1777285 h 2089512"/>
              <a:gd name="connsiteX12" fmla="*/ 1313646 w 1609860"/>
              <a:gd name="connsiteY12" fmla="*/ 1738648 h 2089512"/>
              <a:gd name="connsiteX13" fmla="*/ 1403798 w 1609860"/>
              <a:gd name="connsiteY13" fmla="*/ 1661375 h 2089512"/>
              <a:gd name="connsiteX14" fmla="*/ 1468192 w 1609860"/>
              <a:gd name="connsiteY14" fmla="*/ 1609859 h 2089512"/>
              <a:gd name="connsiteX15" fmla="*/ 1532586 w 1609860"/>
              <a:gd name="connsiteY15" fmla="*/ 1519707 h 2089512"/>
              <a:gd name="connsiteX16" fmla="*/ 1545465 w 1609860"/>
              <a:gd name="connsiteY16" fmla="*/ 1481071 h 2089512"/>
              <a:gd name="connsiteX17" fmla="*/ 1571223 w 1609860"/>
              <a:gd name="connsiteY17" fmla="*/ 1429555 h 2089512"/>
              <a:gd name="connsiteX18" fmla="*/ 1584102 w 1609860"/>
              <a:gd name="connsiteY18" fmla="*/ 1378040 h 2089512"/>
              <a:gd name="connsiteX19" fmla="*/ 1609860 w 1609860"/>
              <a:gd name="connsiteY19" fmla="*/ 1287887 h 2089512"/>
              <a:gd name="connsiteX20" fmla="*/ 1596981 w 1609860"/>
              <a:gd name="connsiteY20" fmla="*/ 888642 h 2089512"/>
              <a:gd name="connsiteX21" fmla="*/ 1584102 w 1609860"/>
              <a:gd name="connsiteY21" fmla="*/ 811369 h 2089512"/>
              <a:gd name="connsiteX22" fmla="*/ 1558344 w 1609860"/>
              <a:gd name="connsiteY22" fmla="*/ 746975 h 2089512"/>
              <a:gd name="connsiteX23" fmla="*/ 1532586 w 1609860"/>
              <a:gd name="connsiteY23" fmla="*/ 669702 h 2089512"/>
              <a:gd name="connsiteX24" fmla="*/ 1481071 w 1609860"/>
              <a:gd name="connsiteY24" fmla="*/ 528034 h 2089512"/>
              <a:gd name="connsiteX25" fmla="*/ 1468192 w 1609860"/>
              <a:gd name="connsiteY25" fmla="*/ 476518 h 2089512"/>
              <a:gd name="connsiteX26" fmla="*/ 1416676 w 1609860"/>
              <a:gd name="connsiteY26" fmla="*/ 360609 h 2089512"/>
              <a:gd name="connsiteX27" fmla="*/ 1326524 w 1609860"/>
              <a:gd name="connsiteY27" fmla="*/ 244699 h 2089512"/>
              <a:gd name="connsiteX28" fmla="*/ 1262130 w 1609860"/>
              <a:gd name="connsiteY28" fmla="*/ 193183 h 2089512"/>
              <a:gd name="connsiteX29" fmla="*/ 1210615 w 1609860"/>
              <a:gd name="connsiteY29" fmla="*/ 128789 h 2089512"/>
              <a:gd name="connsiteX30" fmla="*/ 1133341 w 1609860"/>
              <a:gd name="connsiteY30" fmla="*/ 77273 h 2089512"/>
              <a:gd name="connsiteX31" fmla="*/ 1094705 w 1609860"/>
              <a:gd name="connsiteY31" fmla="*/ 51516 h 2089512"/>
              <a:gd name="connsiteX32" fmla="*/ 1004553 w 1609860"/>
              <a:gd name="connsiteY32" fmla="*/ 25758 h 2089512"/>
              <a:gd name="connsiteX33" fmla="*/ 875764 w 1609860"/>
              <a:gd name="connsiteY33" fmla="*/ 0 h 2089512"/>
              <a:gd name="connsiteX34" fmla="*/ 811369 w 1609860"/>
              <a:gd name="connsiteY34" fmla="*/ 12879 h 2089512"/>
              <a:gd name="connsiteX35" fmla="*/ 669702 w 1609860"/>
              <a:gd name="connsiteY35" fmla="*/ 90152 h 2089512"/>
              <a:gd name="connsiteX36" fmla="*/ 618186 w 1609860"/>
              <a:gd name="connsiteY36" fmla="*/ 128789 h 2089512"/>
              <a:gd name="connsiteX37" fmla="*/ 528034 w 1609860"/>
              <a:gd name="connsiteY37" fmla="*/ 193183 h 2089512"/>
              <a:gd name="connsiteX38" fmla="*/ 425003 w 1609860"/>
              <a:gd name="connsiteY38" fmla="*/ 296214 h 2089512"/>
              <a:gd name="connsiteX39" fmla="*/ 283336 w 1609860"/>
              <a:gd name="connsiteY39" fmla="*/ 476518 h 2089512"/>
              <a:gd name="connsiteX40" fmla="*/ 257578 w 1609860"/>
              <a:gd name="connsiteY40" fmla="*/ 540913 h 2089512"/>
              <a:gd name="connsiteX41" fmla="*/ 180305 w 1609860"/>
              <a:gd name="connsiteY41" fmla="*/ 631065 h 2089512"/>
              <a:gd name="connsiteX42" fmla="*/ 141668 w 1609860"/>
              <a:gd name="connsiteY42" fmla="*/ 721217 h 2089512"/>
              <a:gd name="connsiteX43" fmla="*/ 115910 w 1609860"/>
              <a:gd name="connsiteY43" fmla="*/ 759854 h 2089512"/>
              <a:gd name="connsiteX44" fmla="*/ 77274 w 1609860"/>
              <a:gd name="connsiteY44" fmla="*/ 850006 h 2089512"/>
              <a:gd name="connsiteX45" fmla="*/ 38637 w 1609860"/>
              <a:gd name="connsiteY45" fmla="*/ 927279 h 2089512"/>
              <a:gd name="connsiteX46" fmla="*/ 25758 w 1609860"/>
              <a:gd name="connsiteY46" fmla="*/ 978795 h 2089512"/>
              <a:gd name="connsiteX47" fmla="*/ 12879 w 1609860"/>
              <a:gd name="connsiteY47" fmla="*/ 1017431 h 2089512"/>
              <a:gd name="connsiteX48" fmla="*/ 0 w 1609860"/>
              <a:gd name="connsiteY48" fmla="*/ 1094704 h 2089512"/>
              <a:gd name="connsiteX49" fmla="*/ 25758 w 1609860"/>
              <a:gd name="connsiteY49" fmla="*/ 1313645 h 2089512"/>
              <a:gd name="connsiteX50" fmla="*/ 64395 w 1609860"/>
              <a:gd name="connsiteY50" fmla="*/ 1403797 h 2089512"/>
              <a:gd name="connsiteX51" fmla="*/ 128789 w 1609860"/>
              <a:gd name="connsiteY51" fmla="*/ 1506828 h 2089512"/>
              <a:gd name="connsiteX52" fmla="*/ 180305 w 1609860"/>
              <a:gd name="connsiteY52" fmla="*/ 1558344 h 2089512"/>
              <a:gd name="connsiteX53" fmla="*/ 257578 w 1609860"/>
              <a:gd name="connsiteY53" fmla="*/ 1648496 h 2089512"/>
              <a:gd name="connsiteX54" fmla="*/ 296215 w 1609860"/>
              <a:gd name="connsiteY54" fmla="*/ 1661375 h 2089512"/>
              <a:gd name="connsiteX55" fmla="*/ 412124 w 1609860"/>
              <a:gd name="connsiteY55" fmla="*/ 1751527 h 2089512"/>
              <a:gd name="connsiteX56" fmla="*/ 489398 w 1609860"/>
              <a:gd name="connsiteY56" fmla="*/ 1777285 h 2089512"/>
              <a:gd name="connsiteX57" fmla="*/ 528034 w 1609860"/>
              <a:gd name="connsiteY57" fmla="*/ 1790164 h 2089512"/>
              <a:gd name="connsiteX58" fmla="*/ 566671 w 1609860"/>
              <a:gd name="connsiteY58" fmla="*/ 1815921 h 2089512"/>
              <a:gd name="connsiteX59" fmla="*/ 695460 w 1609860"/>
              <a:gd name="connsiteY59" fmla="*/ 1944710 h 2089512"/>
              <a:gd name="connsiteX60" fmla="*/ 734096 w 1609860"/>
              <a:gd name="connsiteY60" fmla="*/ 1970468 h 2089512"/>
              <a:gd name="connsiteX61" fmla="*/ 785612 w 1609860"/>
              <a:gd name="connsiteY61" fmla="*/ 1983347 h 2089512"/>
              <a:gd name="connsiteX62" fmla="*/ 862885 w 1609860"/>
              <a:gd name="connsiteY62" fmla="*/ 2009104 h 2089512"/>
              <a:gd name="connsiteX63" fmla="*/ 772733 w 1609860"/>
              <a:gd name="connsiteY63" fmla="*/ 1957589 h 2089512"/>
              <a:gd name="connsiteX64" fmla="*/ 734096 w 1609860"/>
              <a:gd name="connsiteY64" fmla="*/ 1931831 h 2089512"/>
              <a:gd name="connsiteX65" fmla="*/ 682581 w 1609860"/>
              <a:gd name="connsiteY65" fmla="*/ 1918952 h 2089512"/>
              <a:gd name="connsiteX66" fmla="*/ 643944 w 1609860"/>
              <a:gd name="connsiteY66" fmla="*/ 1893195 h 2089512"/>
              <a:gd name="connsiteX67" fmla="*/ 566671 w 1609860"/>
              <a:gd name="connsiteY67" fmla="*/ 1867437 h 2089512"/>
              <a:gd name="connsiteX68" fmla="*/ 489398 w 1609860"/>
              <a:gd name="connsiteY68" fmla="*/ 1815921 h 2089512"/>
              <a:gd name="connsiteX69" fmla="*/ 399246 w 1609860"/>
              <a:gd name="connsiteY69" fmla="*/ 1790164 h 2089512"/>
              <a:gd name="connsiteX70" fmla="*/ 360609 w 1609860"/>
              <a:gd name="connsiteY70" fmla="*/ 1764406 h 2089512"/>
              <a:gd name="connsiteX71" fmla="*/ 321972 w 1609860"/>
              <a:gd name="connsiteY71" fmla="*/ 1751527 h 2089512"/>
              <a:gd name="connsiteX0" fmla="*/ 231820 w 1609860"/>
              <a:gd name="connsiteY0" fmla="*/ 1918952 h 2036210"/>
              <a:gd name="connsiteX1" fmla="*/ 115910 w 1609860"/>
              <a:gd name="connsiteY1" fmla="*/ 1468192 h 2036210"/>
              <a:gd name="connsiteX2" fmla="*/ 373488 w 1609860"/>
              <a:gd name="connsiteY2" fmla="*/ 1790163 h 2036210"/>
              <a:gd name="connsiteX3" fmla="*/ 540913 w 1609860"/>
              <a:gd name="connsiteY3" fmla="*/ 1854558 h 2036210"/>
              <a:gd name="connsiteX4" fmla="*/ 785612 w 1609860"/>
              <a:gd name="connsiteY4" fmla="*/ 1944710 h 2036210"/>
              <a:gd name="connsiteX5" fmla="*/ 940158 w 1609860"/>
              <a:gd name="connsiteY5" fmla="*/ 2034862 h 2036210"/>
              <a:gd name="connsiteX6" fmla="*/ 991674 w 1609860"/>
              <a:gd name="connsiteY6" fmla="*/ 1996226 h 2036210"/>
              <a:gd name="connsiteX7" fmla="*/ 1081826 w 1609860"/>
              <a:gd name="connsiteY7" fmla="*/ 1931831 h 2036210"/>
              <a:gd name="connsiteX8" fmla="*/ 1120462 w 1609860"/>
              <a:gd name="connsiteY8" fmla="*/ 1893195 h 2036210"/>
              <a:gd name="connsiteX9" fmla="*/ 1184857 w 1609860"/>
              <a:gd name="connsiteY9" fmla="*/ 1854558 h 2036210"/>
              <a:gd name="connsiteX10" fmla="*/ 1223493 w 1609860"/>
              <a:gd name="connsiteY10" fmla="*/ 1815921 h 2036210"/>
              <a:gd name="connsiteX11" fmla="*/ 1275009 w 1609860"/>
              <a:gd name="connsiteY11" fmla="*/ 1777285 h 2036210"/>
              <a:gd name="connsiteX12" fmla="*/ 1313646 w 1609860"/>
              <a:gd name="connsiteY12" fmla="*/ 1738648 h 2036210"/>
              <a:gd name="connsiteX13" fmla="*/ 1403798 w 1609860"/>
              <a:gd name="connsiteY13" fmla="*/ 1661375 h 2036210"/>
              <a:gd name="connsiteX14" fmla="*/ 1468192 w 1609860"/>
              <a:gd name="connsiteY14" fmla="*/ 1609859 h 2036210"/>
              <a:gd name="connsiteX15" fmla="*/ 1532586 w 1609860"/>
              <a:gd name="connsiteY15" fmla="*/ 1519707 h 2036210"/>
              <a:gd name="connsiteX16" fmla="*/ 1545465 w 1609860"/>
              <a:gd name="connsiteY16" fmla="*/ 1481071 h 2036210"/>
              <a:gd name="connsiteX17" fmla="*/ 1571223 w 1609860"/>
              <a:gd name="connsiteY17" fmla="*/ 1429555 h 2036210"/>
              <a:gd name="connsiteX18" fmla="*/ 1584102 w 1609860"/>
              <a:gd name="connsiteY18" fmla="*/ 1378040 h 2036210"/>
              <a:gd name="connsiteX19" fmla="*/ 1609860 w 1609860"/>
              <a:gd name="connsiteY19" fmla="*/ 1287887 h 2036210"/>
              <a:gd name="connsiteX20" fmla="*/ 1596981 w 1609860"/>
              <a:gd name="connsiteY20" fmla="*/ 888642 h 2036210"/>
              <a:gd name="connsiteX21" fmla="*/ 1584102 w 1609860"/>
              <a:gd name="connsiteY21" fmla="*/ 811369 h 2036210"/>
              <a:gd name="connsiteX22" fmla="*/ 1558344 w 1609860"/>
              <a:gd name="connsiteY22" fmla="*/ 746975 h 2036210"/>
              <a:gd name="connsiteX23" fmla="*/ 1532586 w 1609860"/>
              <a:gd name="connsiteY23" fmla="*/ 669702 h 2036210"/>
              <a:gd name="connsiteX24" fmla="*/ 1481071 w 1609860"/>
              <a:gd name="connsiteY24" fmla="*/ 528034 h 2036210"/>
              <a:gd name="connsiteX25" fmla="*/ 1468192 w 1609860"/>
              <a:gd name="connsiteY25" fmla="*/ 476518 h 2036210"/>
              <a:gd name="connsiteX26" fmla="*/ 1416676 w 1609860"/>
              <a:gd name="connsiteY26" fmla="*/ 360609 h 2036210"/>
              <a:gd name="connsiteX27" fmla="*/ 1326524 w 1609860"/>
              <a:gd name="connsiteY27" fmla="*/ 244699 h 2036210"/>
              <a:gd name="connsiteX28" fmla="*/ 1262130 w 1609860"/>
              <a:gd name="connsiteY28" fmla="*/ 193183 h 2036210"/>
              <a:gd name="connsiteX29" fmla="*/ 1210615 w 1609860"/>
              <a:gd name="connsiteY29" fmla="*/ 128789 h 2036210"/>
              <a:gd name="connsiteX30" fmla="*/ 1133341 w 1609860"/>
              <a:gd name="connsiteY30" fmla="*/ 77273 h 2036210"/>
              <a:gd name="connsiteX31" fmla="*/ 1094705 w 1609860"/>
              <a:gd name="connsiteY31" fmla="*/ 51516 h 2036210"/>
              <a:gd name="connsiteX32" fmla="*/ 1004553 w 1609860"/>
              <a:gd name="connsiteY32" fmla="*/ 25758 h 2036210"/>
              <a:gd name="connsiteX33" fmla="*/ 875764 w 1609860"/>
              <a:gd name="connsiteY33" fmla="*/ 0 h 2036210"/>
              <a:gd name="connsiteX34" fmla="*/ 811369 w 1609860"/>
              <a:gd name="connsiteY34" fmla="*/ 12879 h 2036210"/>
              <a:gd name="connsiteX35" fmla="*/ 669702 w 1609860"/>
              <a:gd name="connsiteY35" fmla="*/ 90152 h 2036210"/>
              <a:gd name="connsiteX36" fmla="*/ 618186 w 1609860"/>
              <a:gd name="connsiteY36" fmla="*/ 128789 h 2036210"/>
              <a:gd name="connsiteX37" fmla="*/ 528034 w 1609860"/>
              <a:gd name="connsiteY37" fmla="*/ 193183 h 2036210"/>
              <a:gd name="connsiteX38" fmla="*/ 425003 w 1609860"/>
              <a:gd name="connsiteY38" fmla="*/ 296214 h 2036210"/>
              <a:gd name="connsiteX39" fmla="*/ 283336 w 1609860"/>
              <a:gd name="connsiteY39" fmla="*/ 476518 h 2036210"/>
              <a:gd name="connsiteX40" fmla="*/ 257578 w 1609860"/>
              <a:gd name="connsiteY40" fmla="*/ 540913 h 2036210"/>
              <a:gd name="connsiteX41" fmla="*/ 180305 w 1609860"/>
              <a:gd name="connsiteY41" fmla="*/ 631065 h 2036210"/>
              <a:gd name="connsiteX42" fmla="*/ 141668 w 1609860"/>
              <a:gd name="connsiteY42" fmla="*/ 721217 h 2036210"/>
              <a:gd name="connsiteX43" fmla="*/ 115910 w 1609860"/>
              <a:gd name="connsiteY43" fmla="*/ 759854 h 2036210"/>
              <a:gd name="connsiteX44" fmla="*/ 77274 w 1609860"/>
              <a:gd name="connsiteY44" fmla="*/ 850006 h 2036210"/>
              <a:gd name="connsiteX45" fmla="*/ 38637 w 1609860"/>
              <a:gd name="connsiteY45" fmla="*/ 927279 h 2036210"/>
              <a:gd name="connsiteX46" fmla="*/ 25758 w 1609860"/>
              <a:gd name="connsiteY46" fmla="*/ 978795 h 2036210"/>
              <a:gd name="connsiteX47" fmla="*/ 12879 w 1609860"/>
              <a:gd name="connsiteY47" fmla="*/ 1017431 h 2036210"/>
              <a:gd name="connsiteX48" fmla="*/ 0 w 1609860"/>
              <a:gd name="connsiteY48" fmla="*/ 1094704 h 2036210"/>
              <a:gd name="connsiteX49" fmla="*/ 25758 w 1609860"/>
              <a:gd name="connsiteY49" fmla="*/ 1313645 h 2036210"/>
              <a:gd name="connsiteX50" fmla="*/ 64395 w 1609860"/>
              <a:gd name="connsiteY50" fmla="*/ 1403797 h 2036210"/>
              <a:gd name="connsiteX51" fmla="*/ 128789 w 1609860"/>
              <a:gd name="connsiteY51" fmla="*/ 1506828 h 2036210"/>
              <a:gd name="connsiteX52" fmla="*/ 180305 w 1609860"/>
              <a:gd name="connsiteY52" fmla="*/ 1558344 h 2036210"/>
              <a:gd name="connsiteX53" fmla="*/ 257578 w 1609860"/>
              <a:gd name="connsiteY53" fmla="*/ 1648496 h 2036210"/>
              <a:gd name="connsiteX54" fmla="*/ 296215 w 1609860"/>
              <a:gd name="connsiteY54" fmla="*/ 1661375 h 2036210"/>
              <a:gd name="connsiteX55" fmla="*/ 412124 w 1609860"/>
              <a:gd name="connsiteY55" fmla="*/ 1751527 h 2036210"/>
              <a:gd name="connsiteX56" fmla="*/ 489398 w 1609860"/>
              <a:gd name="connsiteY56" fmla="*/ 1777285 h 2036210"/>
              <a:gd name="connsiteX57" fmla="*/ 528034 w 1609860"/>
              <a:gd name="connsiteY57" fmla="*/ 1790164 h 2036210"/>
              <a:gd name="connsiteX58" fmla="*/ 566671 w 1609860"/>
              <a:gd name="connsiteY58" fmla="*/ 1815921 h 2036210"/>
              <a:gd name="connsiteX59" fmla="*/ 695460 w 1609860"/>
              <a:gd name="connsiteY59" fmla="*/ 1944710 h 2036210"/>
              <a:gd name="connsiteX60" fmla="*/ 734096 w 1609860"/>
              <a:gd name="connsiteY60" fmla="*/ 1970468 h 2036210"/>
              <a:gd name="connsiteX61" fmla="*/ 785612 w 1609860"/>
              <a:gd name="connsiteY61" fmla="*/ 1983347 h 2036210"/>
              <a:gd name="connsiteX62" fmla="*/ 862885 w 1609860"/>
              <a:gd name="connsiteY62" fmla="*/ 2009104 h 2036210"/>
              <a:gd name="connsiteX63" fmla="*/ 772733 w 1609860"/>
              <a:gd name="connsiteY63" fmla="*/ 1957589 h 2036210"/>
              <a:gd name="connsiteX64" fmla="*/ 734096 w 1609860"/>
              <a:gd name="connsiteY64" fmla="*/ 1931831 h 2036210"/>
              <a:gd name="connsiteX65" fmla="*/ 682581 w 1609860"/>
              <a:gd name="connsiteY65" fmla="*/ 1918952 h 2036210"/>
              <a:gd name="connsiteX66" fmla="*/ 643944 w 1609860"/>
              <a:gd name="connsiteY66" fmla="*/ 1893195 h 2036210"/>
              <a:gd name="connsiteX67" fmla="*/ 566671 w 1609860"/>
              <a:gd name="connsiteY67" fmla="*/ 1867437 h 2036210"/>
              <a:gd name="connsiteX68" fmla="*/ 489398 w 1609860"/>
              <a:gd name="connsiteY68" fmla="*/ 1815921 h 2036210"/>
              <a:gd name="connsiteX69" fmla="*/ 399246 w 1609860"/>
              <a:gd name="connsiteY69" fmla="*/ 1790164 h 2036210"/>
              <a:gd name="connsiteX70" fmla="*/ 360609 w 1609860"/>
              <a:gd name="connsiteY70" fmla="*/ 1764406 h 2036210"/>
              <a:gd name="connsiteX71" fmla="*/ 321972 w 1609860"/>
              <a:gd name="connsiteY71" fmla="*/ 1751527 h 2036210"/>
              <a:gd name="connsiteX0" fmla="*/ 0 w 1738648"/>
              <a:gd name="connsiteY0" fmla="*/ 1107583 h 2036210"/>
              <a:gd name="connsiteX1" fmla="*/ 244698 w 1738648"/>
              <a:gd name="connsiteY1" fmla="*/ 1468192 h 2036210"/>
              <a:gd name="connsiteX2" fmla="*/ 502276 w 1738648"/>
              <a:gd name="connsiteY2" fmla="*/ 1790163 h 2036210"/>
              <a:gd name="connsiteX3" fmla="*/ 669701 w 1738648"/>
              <a:gd name="connsiteY3" fmla="*/ 1854558 h 2036210"/>
              <a:gd name="connsiteX4" fmla="*/ 914400 w 1738648"/>
              <a:gd name="connsiteY4" fmla="*/ 1944710 h 2036210"/>
              <a:gd name="connsiteX5" fmla="*/ 1068946 w 1738648"/>
              <a:gd name="connsiteY5" fmla="*/ 2034862 h 2036210"/>
              <a:gd name="connsiteX6" fmla="*/ 1120462 w 1738648"/>
              <a:gd name="connsiteY6" fmla="*/ 1996226 h 2036210"/>
              <a:gd name="connsiteX7" fmla="*/ 1210614 w 1738648"/>
              <a:gd name="connsiteY7" fmla="*/ 1931831 h 2036210"/>
              <a:gd name="connsiteX8" fmla="*/ 1249250 w 1738648"/>
              <a:gd name="connsiteY8" fmla="*/ 1893195 h 2036210"/>
              <a:gd name="connsiteX9" fmla="*/ 1313645 w 1738648"/>
              <a:gd name="connsiteY9" fmla="*/ 1854558 h 2036210"/>
              <a:gd name="connsiteX10" fmla="*/ 1352281 w 1738648"/>
              <a:gd name="connsiteY10" fmla="*/ 1815921 h 2036210"/>
              <a:gd name="connsiteX11" fmla="*/ 1403797 w 1738648"/>
              <a:gd name="connsiteY11" fmla="*/ 1777285 h 2036210"/>
              <a:gd name="connsiteX12" fmla="*/ 1442434 w 1738648"/>
              <a:gd name="connsiteY12" fmla="*/ 1738648 h 2036210"/>
              <a:gd name="connsiteX13" fmla="*/ 1532586 w 1738648"/>
              <a:gd name="connsiteY13" fmla="*/ 1661375 h 2036210"/>
              <a:gd name="connsiteX14" fmla="*/ 1596980 w 1738648"/>
              <a:gd name="connsiteY14" fmla="*/ 1609859 h 2036210"/>
              <a:gd name="connsiteX15" fmla="*/ 1661374 w 1738648"/>
              <a:gd name="connsiteY15" fmla="*/ 1519707 h 2036210"/>
              <a:gd name="connsiteX16" fmla="*/ 1674253 w 1738648"/>
              <a:gd name="connsiteY16" fmla="*/ 1481071 h 2036210"/>
              <a:gd name="connsiteX17" fmla="*/ 1700011 w 1738648"/>
              <a:gd name="connsiteY17" fmla="*/ 1429555 h 2036210"/>
              <a:gd name="connsiteX18" fmla="*/ 1712890 w 1738648"/>
              <a:gd name="connsiteY18" fmla="*/ 1378040 h 2036210"/>
              <a:gd name="connsiteX19" fmla="*/ 1738648 w 1738648"/>
              <a:gd name="connsiteY19" fmla="*/ 1287887 h 2036210"/>
              <a:gd name="connsiteX20" fmla="*/ 1725769 w 1738648"/>
              <a:gd name="connsiteY20" fmla="*/ 888642 h 2036210"/>
              <a:gd name="connsiteX21" fmla="*/ 1712890 w 1738648"/>
              <a:gd name="connsiteY21" fmla="*/ 811369 h 2036210"/>
              <a:gd name="connsiteX22" fmla="*/ 1687132 w 1738648"/>
              <a:gd name="connsiteY22" fmla="*/ 746975 h 2036210"/>
              <a:gd name="connsiteX23" fmla="*/ 1661374 w 1738648"/>
              <a:gd name="connsiteY23" fmla="*/ 669702 h 2036210"/>
              <a:gd name="connsiteX24" fmla="*/ 1609859 w 1738648"/>
              <a:gd name="connsiteY24" fmla="*/ 528034 h 2036210"/>
              <a:gd name="connsiteX25" fmla="*/ 1596980 w 1738648"/>
              <a:gd name="connsiteY25" fmla="*/ 476518 h 2036210"/>
              <a:gd name="connsiteX26" fmla="*/ 1545464 w 1738648"/>
              <a:gd name="connsiteY26" fmla="*/ 360609 h 2036210"/>
              <a:gd name="connsiteX27" fmla="*/ 1455312 w 1738648"/>
              <a:gd name="connsiteY27" fmla="*/ 244699 h 2036210"/>
              <a:gd name="connsiteX28" fmla="*/ 1390918 w 1738648"/>
              <a:gd name="connsiteY28" fmla="*/ 193183 h 2036210"/>
              <a:gd name="connsiteX29" fmla="*/ 1339403 w 1738648"/>
              <a:gd name="connsiteY29" fmla="*/ 128789 h 2036210"/>
              <a:gd name="connsiteX30" fmla="*/ 1262129 w 1738648"/>
              <a:gd name="connsiteY30" fmla="*/ 77273 h 2036210"/>
              <a:gd name="connsiteX31" fmla="*/ 1223493 w 1738648"/>
              <a:gd name="connsiteY31" fmla="*/ 51516 h 2036210"/>
              <a:gd name="connsiteX32" fmla="*/ 1133341 w 1738648"/>
              <a:gd name="connsiteY32" fmla="*/ 25758 h 2036210"/>
              <a:gd name="connsiteX33" fmla="*/ 1004552 w 1738648"/>
              <a:gd name="connsiteY33" fmla="*/ 0 h 2036210"/>
              <a:gd name="connsiteX34" fmla="*/ 940157 w 1738648"/>
              <a:gd name="connsiteY34" fmla="*/ 12879 h 2036210"/>
              <a:gd name="connsiteX35" fmla="*/ 798490 w 1738648"/>
              <a:gd name="connsiteY35" fmla="*/ 90152 h 2036210"/>
              <a:gd name="connsiteX36" fmla="*/ 746974 w 1738648"/>
              <a:gd name="connsiteY36" fmla="*/ 128789 h 2036210"/>
              <a:gd name="connsiteX37" fmla="*/ 656822 w 1738648"/>
              <a:gd name="connsiteY37" fmla="*/ 193183 h 2036210"/>
              <a:gd name="connsiteX38" fmla="*/ 553791 w 1738648"/>
              <a:gd name="connsiteY38" fmla="*/ 296214 h 2036210"/>
              <a:gd name="connsiteX39" fmla="*/ 412124 w 1738648"/>
              <a:gd name="connsiteY39" fmla="*/ 476518 h 2036210"/>
              <a:gd name="connsiteX40" fmla="*/ 386366 w 1738648"/>
              <a:gd name="connsiteY40" fmla="*/ 540913 h 2036210"/>
              <a:gd name="connsiteX41" fmla="*/ 309093 w 1738648"/>
              <a:gd name="connsiteY41" fmla="*/ 631065 h 2036210"/>
              <a:gd name="connsiteX42" fmla="*/ 270456 w 1738648"/>
              <a:gd name="connsiteY42" fmla="*/ 721217 h 2036210"/>
              <a:gd name="connsiteX43" fmla="*/ 244698 w 1738648"/>
              <a:gd name="connsiteY43" fmla="*/ 759854 h 2036210"/>
              <a:gd name="connsiteX44" fmla="*/ 206062 w 1738648"/>
              <a:gd name="connsiteY44" fmla="*/ 850006 h 2036210"/>
              <a:gd name="connsiteX45" fmla="*/ 167425 w 1738648"/>
              <a:gd name="connsiteY45" fmla="*/ 927279 h 2036210"/>
              <a:gd name="connsiteX46" fmla="*/ 154546 w 1738648"/>
              <a:gd name="connsiteY46" fmla="*/ 978795 h 2036210"/>
              <a:gd name="connsiteX47" fmla="*/ 141667 w 1738648"/>
              <a:gd name="connsiteY47" fmla="*/ 1017431 h 2036210"/>
              <a:gd name="connsiteX48" fmla="*/ 128788 w 1738648"/>
              <a:gd name="connsiteY48" fmla="*/ 1094704 h 2036210"/>
              <a:gd name="connsiteX49" fmla="*/ 154546 w 1738648"/>
              <a:gd name="connsiteY49" fmla="*/ 1313645 h 2036210"/>
              <a:gd name="connsiteX50" fmla="*/ 193183 w 1738648"/>
              <a:gd name="connsiteY50" fmla="*/ 1403797 h 2036210"/>
              <a:gd name="connsiteX51" fmla="*/ 257577 w 1738648"/>
              <a:gd name="connsiteY51" fmla="*/ 1506828 h 2036210"/>
              <a:gd name="connsiteX52" fmla="*/ 309093 w 1738648"/>
              <a:gd name="connsiteY52" fmla="*/ 1558344 h 2036210"/>
              <a:gd name="connsiteX53" fmla="*/ 386366 w 1738648"/>
              <a:gd name="connsiteY53" fmla="*/ 1648496 h 2036210"/>
              <a:gd name="connsiteX54" fmla="*/ 425003 w 1738648"/>
              <a:gd name="connsiteY54" fmla="*/ 1661375 h 2036210"/>
              <a:gd name="connsiteX55" fmla="*/ 540912 w 1738648"/>
              <a:gd name="connsiteY55" fmla="*/ 1751527 h 2036210"/>
              <a:gd name="connsiteX56" fmla="*/ 618186 w 1738648"/>
              <a:gd name="connsiteY56" fmla="*/ 1777285 h 2036210"/>
              <a:gd name="connsiteX57" fmla="*/ 656822 w 1738648"/>
              <a:gd name="connsiteY57" fmla="*/ 1790164 h 2036210"/>
              <a:gd name="connsiteX58" fmla="*/ 695459 w 1738648"/>
              <a:gd name="connsiteY58" fmla="*/ 1815921 h 2036210"/>
              <a:gd name="connsiteX59" fmla="*/ 824248 w 1738648"/>
              <a:gd name="connsiteY59" fmla="*/ 1944710 h 2036210"/>
              <a:gd name="connsiteX60" fmla="*/ 862884 w 1738648"/>
              <a:gd name="connsiteY60" fmla="*/ 1970468 h 2036210"/>
              <a:gd name="connsiteX61" fmla="*/ 914400 w 1738648"/>
              <a:gd name="connsiteY61" fmla="*/ 1983347 h 2036210"/>
              <a:gd name="connsiteX62" fmla="*/ 991673 w 1738648"/>
              <a:gd name="connsiteY62" fmla="*/ 2009104 h 2036210"/>
              <a:gd name="connsiteX63" fmla="*/ 901521 w 1738648"/>
              <a:gd name="connsiteY63" fmla="*/ 1957589 h 2036210"/>
              <a:gd name="connsiteX64" fmla="*/ 862884 w 1738648"/>
              <a:gd name="connsiteY64" fmla="*/ 1931831 h 2036210"/>
              <a:gd name="connsiteX65" fmla="*/ 811369 w 1738648"/>
              <a:gd name="connsiteY65" fmla="*/ 1918952 h 2036210"/>
              <a:gd name="connsiteX66" fmla="*/ 772732 w 1738648"/>
              <a:gd name="connsiteY66" fmla="*/ 1893195 h 2036210"/>
              <a:gd name="connsiteX67" fmla="*/ 695459 w 1738648"/>
              <a:gd name="connsiteY67" fmla="*/ 1867437 h 2036210"/>
              <a:gd name="connsiteX68" fmla="*/ 618186 w 1738648"/>
              <a:gd name="connsiteY68" fmla="*/ 1815921 h 2036210"/>
              <a:gd name="connsiteX69" fmla="*/ 528034 w 1738648"/>
              <a:gd name="connsiteY69" fmla="*/ 1790164 h 2036210"/>
              <a:gd name="connsiteX70" fmla="*/ 489397 w 1738648"/>
              <a:gd name="connsiteY70" fmla="*/ 1764406 h 2036210"/>
              <a:gd name="connsiteX71" fmla="*/ 450760 w 1738648"/>
              <a:gd name="connsiteY71" fmla="*/ 1751527 h 2036210"/>
              <a:gd name="connsiteX0" fmla="*/ 0 w 1622738"/>
              <a:gd name="connsiteY0" fmla="*/ 1081825 h 2036210"/>
              <a:gd name="connsiteX1" fmla="*/ 128788 w 1622738"/>
              <a:gd name="connsiteY1" fmla="*/ 1468192 h 2036210"/>
              <a:gd name="connsiteX2" fmla="*/ 386366 w 1622738"/>
              <a:gd name="connsiteY2" fmla="*/ 1790163 h 2036210"/>
              <a:gd name="connsiteX3" fmla="*/ 553791 w 1622738"/>
              <a:gd name="connsiteY3" fmla="*/ 1854558 h 2036210"/>
              <a:gd name="connsiteX4" fmla="*/ 798490 w 1622738"/>
              <a:gd name="connsiteY4" fmla="*/ 1944710 h 2036210"/>
              <a:gd name="connsiteX5" fmla="*/ 953036 w 1622738"/>
              <a:gd name="connsiteY5" fmla="*/ 2034862 h 2036210"/>
              <a:gd name="connsiteX6" fmla="*/ 1004552 w 1622738"/>
              <a:gd name="connsiteY6" fmla="*/ 1996226 h 2036210"/>
              <a:gd name="connsiteX7" fmla="*/ 1094704 w 1622738"/>
              <a:gd name="connsiteY7" fmla="*/ 1931831 h 2036210"/>
              <a:gd name="connsiteX8" fmla="*/ 1133340 w 1622738"/>
              <a:gd name="connsiteY8" fmla="*/ 1893195 h 2036210"/>
              <a:gd name="connsiteX9" fmla="*/ 1197735 w 1622738"/>
              <a:gd name="connsiteY9" fmla="*/ 1854558 h 2036210"/>
              <a:gd name="connsiteX10" fmla="*/ 1236371 w 1622738"/>
              <a:gd name="connsiteY10" fmla="*/ 1815921 h 2036210"/>
              <a:gd name="connsiteX11" fmla="*/ 1287887 w 1622738"/>
              <a:gd name="connsiteY11" fmla="*/ 1777285 h 2036210"/>
              <a:gd name="connsiteX12" fmla="*/ 1326524 w 1622738"/>
              <a:gd name="connsiteY12" fmla="*/ 1738648 h 2036210"/>
              <a:gd name="connsiteX13" fmla="*/ 1416676 w 1622738"/>
              <a:gd name="connsiteY13" fmla="*/ 1661375 h 2036210"/>
              <a:gd name="connsiteX14" fmla="*/ 1481070 w 1622738"/>
              <a:gd name="connsiteY14" fmla="*/ 1609859 h 2036210"/>
              <a:gd name="connsiteX15" fmla="*/ 1545464 w 1622738"/>
              <a:gd name="connsiteY15" fmla="*/ 1519707 h 2036210"/>
              <a:gd name="connsiteX16" fmla="*/ 1558343 w 1622738"/>
              <a:gd name="connsiteY16" fmla="*/ 1481071 h 2036210"/>
              <a:gd name="connsiteX17" fmla="*/ 1584101 w 1622738"/>
              <a:gd name="connsiteY17" fmla="*/ 1429555 h 2036210"/>
              <a:gd name="connsiteX18" fmla="*/ 1596980 w 1622738"/>
              <a:gd name="connsiteY18" fmla="*/ 1378040 h 2036210"/>
              <a:gd name="connsiteX19" fmla="*/ 1622738 w 1622738"/>
              <a:gd name="connsiteY19" fmla="*/ 1287887 h 2036210"/>
              <a:gd name="connsiteX20" fmla="*/ 1609859 w 1622738"/>
              <a:gd name="connsiteY20" fmla="*/ 888642 h 2036210"/>
              <a:gd name="connsiteX21" fmla="*/ 1596980 w 1622738"/>
              <a:gd name="connsiteY21" fmla="*/ 811369 h 2036210"/>
              <a:gd name="connsiteX22" fmla="*/ 1571222 w 1622738"/>
              <a:gd name="connsiteY22" fmla="*/ 746975 h 2036210"/>
              <a:gd name="connsiteX23" fmla="*/ 1545464 w 1622738"/>
              <a:gd name="connsiteY23" fmla="*/ 669702 h 2036210"/>
              <a:gd name="connsiteX24" fmla="*/ 1493949 w 1622738"/>
              <a:gd name="connsiteY24" fmla="*/ 528034 h 2036210"/>
              <a:gd name="connsiteX25" fmla="*/ 1481070 w 1622738"/>
              <a:gd name="connsiteY25" fmla="*/ 476518 h 2036210"/>
              <a:gd name="connsiteX26" fmla="*/ 1429554 w 1622738"/>
              <a:gd name="connsiteY26" fmla="*/ 360609 h 2036210"/>
              <a:gd name="connsiteX27" fmla="*/ 1339402 w 1622738"/>
              <a:gd name="connsiteY27" fmla="*/ 244699 h 2036210"/>
              <a:gd name="connsiteX28" fmla="*/ 1275008 w 1622738"/>
              <a:gd name="connsiteY28" fmla="*/ 193183 h 2036210"/>
              <a:gd name="connsiteX29" fmla="*/ 1223493 w 1622738"/>
              <a:gd name="connsiteY29" fmla="*/ 128789 h 2036210"/>
              <a:gd name="connsiteX30" fmla="*/ 1146219 w 1622738"/>
              <a:gd name="connsiteY30" fmla="*/ 77273 h 2036210"/>
              <a:gd name="connsiteX31" fmla="*/ 1107583 w 1622738"/>
              <a:gd name="connsiteY31" fmla="*/ 51516 h 2036210"/>
              <a:gd name="connsiteX32" fmla="*/ 1017431 w 1622738"/>
              <a:gd name="connsiteY32" fmla="*/ 25758 h 2036210"/>
              <a:gd name="connsiteX33" fmla="*/ 888642 w 1622738"/>
              <a:gd name="connsiteY33" fmla="*/ 0 h 2036210"/>
              <a:gd name="connsiteX34" fmla="*/ 824247 w 1622738"/>
              <a:gd name="connsiteY34" fmla="*/ 12879 h 2036210"/>
              <a:gd name="connsiteX35" fmla="*/ 682580 w 1622738"/>
              <a:gd name="connsiteY35" fmla="*/ 90152 h 2036210"/>
              <a:gd name="connsiteX36" fmla="*/ 631064 w 1622738"/>
              <a:gd name="connsiteY36" fmla="*/ 128789 h 2036210"/>
              <a:gd name="connsiteX37" fmla="*/ 540912 w 1622738"/>
              <a:gd name="connsiteY37" fmla="*/ 193183 h 2036210"/>
              <a:gd name="connsiteX38" fmla="*/ 437881 w 1622738"/>
              <a:gd name="connsiteY38" fmla="*/ 296214 h 2036210"/>
              <a:gd name="connsiteX39" fmla="*/ 296214 w 1622738"/>
              <a:gd name="connsiteY39" fmla="*/ 476518 h 2036210"/>
              <a:gd name="connsiteX40" fmla="*/ 270456 w 1622738"/>
              <a:gd name="connsiteY40" fmla="*/ 540913 h 2036210"/>
              <a:gd name="connsiteX41" fmla="*/ 193183 w 1622738"/>
              <a:gd name="connsiteY41" fmla="*/ 631065 h 2036210"/>
              <a:gd name="connsiteX42" fmla="*/ 154546 w 1622738"/>
              <a:gd name="connsiteY42" fmla="*/ 721217 h 2036210"/>
              <a:gd name="connsiteX43" fmla="*/ 128788 w 1622738"/>
              <a:gd name="connsiteY43" fmla="*/ 759854 h 2036210"/>
              <a:gd name="connsiteX44" fmla="*/ 90152 w 1622738"/>
              <a:gd name="connsiteY44" fmla="*/ 850006 h 2036210"/>
              <a:gd name="connsiteX45" fmla="*/ 51515 w 1622738"/>
              <a:gd name="connsiteY45" fmla="*/ 927279 h 2036210"/>
              <a:gd name="connsiteX46" fmla="*/ 38636 w 1622738"/>
              <a:gd name="connsiteY46" fmla="*/ 978795 h 2036210"/>
              <a:gd name="connsiteX47" fmla="*/ 25757 w 1622738"/>
              <a:gd name="connsiteY47" fmla="*/ 1017431 h 2036210"/>
              <a:gd name="connsiteX48" fmla="*/ 12878 w 1622738"/>
              <a:gd name="connsiteY48" fmla="*/ 1094704 h 2036210"/>
              <a:gd name="connsiteX49" fmla="*/ 38636 w 1622738"/>
              <a:gd name="connsiteY49" fmla="*/ 1313645 h 2036210"/>
              <a:gd name="connsiteX50" fmla="*/ 77273 w 1622738"/>
              <a:gd name="connsiteY50" fmla="*/ 1403797 h 2036210"/>
              <a:gd name="connsiteX51" fmla="*/ 141667 w 1622738"/>
              <a:gd name="connsiteY51" fmla="*/ 1506828 h 2036210"/>
              <a:gd name="connsiteX52" fmla="*/ 193183 w 1622738"/>
              <a:gd name="connsiteY52" fmla="*/ 1558344 h 2036210"/>
              <a:gd name="connsiteX53" fmla="*/ 270456 w 1622738"/>
              <a:gd name="connsiteY53" fmla="*/ 1648496 h 2036210"/>
              <a:gd name="connsiteX54" fmla="*/ 309093 w 1622738"/>
              <a:gd name="connsiteY54" fmla="*/ 1661375 h 2036210"/>
              <a:gd name="connsiteX55" fmla="*/ 425002 w 1622738"/>
              <a:gd name="connsiteY55" fmla="*/ 1751527 h 2036210"/>
              <a:gd name="connsiteX56" fmla="*/ 502276 w 1622738"/>
              <a:gd name="connsiteY56" fmla="*/ 1777285 h 2036210"/>
              <a:gd name="connsiteX57" fmla="*/ 540912 w 1622738"/>
              <a:gd name="connsiteY57" fmla="*/ 1790164 h 2036210"/>
              <a:gd name="connsiteX58" fmla="*/ 579549 w 1622738"/>
              <a:gd name="connsiteY58" fmla="*/ 1815921 h 2036210"/>
              <a:gd name="connsiteX59" fmla="*/ 708338 w 1622738"/>
              <a:gd name="connsiteY59" fmla="*/ 1944710 h 2036210"/>
              <a:gd name="connsiteX60" fmla="*/ 746974 w 1622738"/>
              <a:gd name="connsiteY60" fmla="*/ 1970468 h 2036210"/>
              <a:gd name="connsiteX61" fmla="*/ 798490 w 1622738"/>
              <a:gd name="connsiteY61" fmla="*/ 1983347 h 2036210"/>
              <a:gd name="connsiteX62" fmla="*/ 875763 w 1622738"/>
              <a:gd name="connsiteY62" fmla="*/ 2009104 h 2036210"/>
              <a:gd name="connsiteX63" fmla="*/ 785611 w 1622738"/>
              <a:gd name="connsiteY63" fmla="*/ 1957589 h 2036210"/>
              <a:gd name="connsiteX64" fmla="*/ 746974 w 1622738"/>
              <a:gd name="connsiteY64" fmla="*/ 1931831 h 2036210"/>
              <a:gd name="connsiteX65" fmla="*/ 695459 w 1622738"/>
              <a:gd name="connsiteY65" fmla="*/ 1918952 h 2036210"/>
              <a:gd name="connsiteX66" fmla="*/ 656822 w 1622738"/>
              <a:gd name="connsiteY66" fmla="*/ 1893195 h 2036210"/>
              <a:gd name="connsiteX67" fmla="*/ 579549 w 1622738"/>
              <a:gd name="connsiteY67" fmla="*/ 1867437 h 2036210"/>
              <a:gd name="connsiteX68" fmla="*/ 502276 w 1622738"/>
              <a:gd name="connsiteY68" fmla="*/ 1815921 h 2036210"/>
              <a:gd name="connsiteX69" fmla="*/ 412124 w 1622738"/>
              <a:gd name="connsiteY69" fmla="*/ 1790164 h 2036210"/>
              <a:gd name="connsiteX70" fmla="*/ 373487 w 1622738"/>
              <a:gd name="connsiteY70" fmla="*/ 1764406 h 2036210"/>
              <a:gd name="connsiteX71" fmla="*/ 334850 w 1622738"/>
              <a:gd name="connsiteY71" fmla="*/ 1751527 h 2036210"/>
              <a:gd name="connsiteX0" fmla="*/ 0 w 1622738"/>
              <a:gd name="connsiteY0" fmla="*/ 1081825 h 2036210"/>
              <a:gd name="connsiteX1" fmla="*/ 128788 w 1622738"/>
              <a:gd name="connsiteY1" fmla="*/ 1468192 h 2036210"/>
              <a:gd name="connsiteX2" fmla="*/ 386366 w 1622738"/>
              <a:gd name="connsiteY2" fmla="*/ 1790163 h 2036210"/>
              <a:gd name="connsiteX3" fmla="*/ 553791 w 1622738"/>
              <a:gd name="connsiteY3" fmla="*/ 1854558 h 2036210"/>
              <a:gd name="connsiteX4" fmla="*/ 798490 w 1622738"/>
              <a:gd name="connsiteY4" fmla="*/ 1944710 h 2036210"/>
              <a:gd name="connsiteX5" fmla="*/ 953036 w 1622738"/>
              <a:gd name="connsiteY5" fmla="*/ 2034862 h 2036210"/>
              <a:gd name="connsiteX6" fmla="*/ 1004552 w 1622738"/>
              <a:gd name="connsiteY6" fmla="*/ 1996226 h 2036210"/>
              <a:gd name="connsiteX7" fmla="*/ 1094704 w 1622738"/>
              <a:gd name="connsiteY7" fmla="*/ 1931831 h 2036210"/>
              <a:gd name="connsiteX8" fmla="*/ 1133340 w 1622738"/>
              <a:gd name="connsiteY8" fmla="*/ 1893195 h 2036210"/>
              <a:gd name="connsiteX9" fmla="*/ 1197735 w 1622738"/>
              <a:gd name="connsiteY9" fmla="*/ 1854558 h 2036210"/>
              <a:gd name="connsiteX10" fmla="*/ 1236371 w 1622738"/>
              <a:gd name="connsiteY10" fmla="*/ 1815921 h 2036210"/>
              <a:gd name="connsiteX11" fmla="*/ 1287887 w 1622738"/>
              <a:gd name="connsiteY11" fmla="*/ 1777285 h 2036210"/>
              <a:gd name="connsiteX12" fmla="*/ 1326524 w 1622738"/>
              <a:gd name="connsiteY12" fmla="*/ 1738648 h 2036210"/>
              <a:gd name="connsiteX13" fmla="*/ 1416676 w 1622738"/>
              <a:gd name="connsiteY13" fmla="*/ 1661375 h 2036210"/>
              <a:gd name="connsiteX14" fmla="*/ 1481070 w 1622738"/>
              <a:gd name="connsiteY14" fmla="*/ 1609859 h 2036210"/>
              <a:gd name="connsiteX15" fmla="*/ 1545464 w 1622738"/>
              <a:gd name="connsiteY15" fmla="*/ 1519707 h 2036210"/>
              <a:gd name="connsiteX16" fmla="*/ 1558343 w 1622738"/>
              <a:gd name="connsiteY16" fmla="*/ 1481071 h 2036210"/>
              <a:gd name="connsiteX17" fmla="*/ 1584101 w 1622738"/>
              <a:gd name="connsiteY17" fmla="*/ 1429555 h 2036210"/>
              <a:gd name="connsiteX18" fmla="*/ 1596980 w 1622738"/>
              <a:gd name="connsiteY18" fmla="*/ 1378040 h 2036210"/>
              <a:gd name="connsiteX19" fmla="*/ 1622738 w 1622738"/>
              <a:gd name="connsiteY19" fmla="*/ 1287887 h 2036210"/>
              <a:gd name="connsiteX20" fmla="*/ 1609859 w 1622738"/>
              <a:gd name="connsiteY20" fmla="*/ 888642 h 2036210"/>
              <a:gd name="connsiteX21" fmla="*/ 1596980 w 1622738"/>
              <a:gd name="connsiteY21" fmla="*/ 811369 h 2036210"/>
              <a:gd name="connsiteX22" fmla="*/ 1571222 w 1622738"/>
              <a:gd name="connsiteY22" fmla="*/ 746975 h 2036210"/>
              <a:gd name="connsiteX23" fmla="*/ 1545464 w 1622738"/>
              <a:gd name="connsiteY23" fmla="*/ 669702 h 2036210"/>
              <a:gd name="connsiteX24" fmla="*/ 1493949 w 1622738"/>
              <a:gd name="connsiteY24" fmla="*/ 528034 h 2036210"/>
              <a:gd name="connsiteX25" fmla="*/ 1481070 w 1622738"/>
              <a:gd name="connsiteY25" fmla="*/ 476518 h 2036210"/>
              <a:gd name="connsiteX26" fmla="*/ 1429554 w 1622738"/>
              <a:gd name="connsiteY26" fmla="*/ 360609 h 2036210"/>
              <a:gd name="connsiteX27" fmla="*/ 1339402 w 1622738"/>
              <a:gd name="connsiteY27" fmla="*/ 244699 h 2036210"/>
              <a:gd name="connsiteX28" fmla="*/ 1275008 w 1622738"/>
              <a:gd name="connsiteY28" fmla="*/ 193183 h 2036210"/>
              <a:gd name="connsiteX29" fmla="*/ 1223493 w 1622738"/>
              <a:gd name="connsiteY29" fmla="*/ 128789 h 2036210"/>
              <a:gd name="connsiteX30" fmla="*/ 1146219 w 1622738"/>
              <a:gd name="connsiteY30" fmla="*/ 77273 h 2036210"/>
              <a:gd name="connsiteX31" fmla="*/ 1107583 w 1622738"/>
              <a:gd name="connsiteY31" fmla="*/ 51516 h 2036210"/>
              <a:gd name="connsiteX32" fmla="*/ 1017431 w 1622738"/>
              <a:gd name="connsiteY32" fmla="*/ 25758 h 2036210"/>
              <a:gd name="connsiteX33" fmla="*/ 888642 w 1622738"/>
              <a:gd name="connsiteY33" fmla="*/ 0 h 2036210"/>
              <a:gd name="connsiteX34" fmla="*/ 824247 w 1622738"/>
              <a:gd name="connsiteY34" fmla="*/ 12879 h 2036210"/>
              <a:gd name="connsiteX35" fmla="*/ 682580 w 1622738"/>
              <a:gd name="connsiteY35" fmla="*/ 90152 h 2036210"/>
              <a:gd name="connsiteX36" fmla="*/ 631064 w 1622738"/>
              <a:gd name="connsiteY36" fmla="*/ 128789 h 2036210"/>
              <a:gd name="connsiteX37" fmla="*/ 540912 w 1622738"/>
              <a:gd name="connsiteY37" fmla="*/ 193183 h 2036210"/>
              <a:gd name="connsiteX38" fmla="*/ 437881 w 1622738"/>
              <a:gd name="connsiteY38" fmla="*/ 296214 h 2036210"/>
              <a:gd name="connsiteX39" fmla="*/ 296214 w 1622738"/>
              <a:gd name="connsiteY39" fmla="*/ 476518 h 2036210"/>
              <a:gd name="connsiteX40" fmla="*/ 270456 w 1622738"/>
              <a:gd name="connsiteY40" fmla="*/ 540913 h 2036210"/>
              <a:gd name="connsiteX41" fmla="*/ 193183 w 1622738"/>
              <a:gd name="connsiteY41" fmla="*/ 631065 h 2036210"/>
              <a:gd name="connsiteX42" fmla="*/ 154546 w 1622738"/>
              <a:gd name="connsiteY42" fmla="*/ 721217 h 2036210"/>
              <a:gd name="connsiteX43" fmla="*/ 128788 w 1622738"/>
              <a:gd name="connsiteY43" fmla="*/ 759854 h 2036210"/>
              <a:gd name="connsiteX44" fmla="*/ 90152 w 1622738"/>
              <a:gd name="connsiteY44" fmla="*/ 850006 h 2036210"/>
              <a:gd name="connsiteX45" fmla="*/ 51515 w 1622738"/>
              <a:gd name="connsiteY45" fmla="*/ 927279 h 2036210"/>
              <a:gd name="connsiteX46" fmla="*/ 38636 w 1622738"/>
              <a:gd name="connsiteY46" fmla="*/ 978795 h 2036210"/>
              <a:gd name="connsiteX47" fmla="*/ 25757 w 1622738"/>
              <a:gd name="connsiteY47" fmla="*/ 1017431 h 2036210"/>
              <a:gd name="connsiteX48" fmla="*/ 12878 w 1622738"/>
              <a:gd name="connsiteY48" fmla="*/ 1094704 h 2036210"/>
              <a:gd name="connsiteX49" fmla="*/ 38636 w 1622738"/>
              <a:gd name="connsiteY49" fmla="*/ 1313645 h 2036210"/>
              <a:gd name="connsiteX50" fmla="*/ 77273 w 1622738"/>
              <a:gd name="connsiteY50" fmla="*/ 1403797 h 2036210"/>
              <a:gd name="connsiteX51" fmla="*/ 141667 w 1622738"/>
              <a:gd name="connsiteY51" fmla="*/ 1506828 h 2036210"/>
              <a:gd name="connsiteX52" fmla="*/ 193183 w 1622738"/>
              <a:gd name="connsiteY52" fmla="*/ 1558344 h 2036210"/>
              <a:gd name="connsiteX53" fmla="*/ 270456 w 1622738"/>
              <a:gd name="connsiteY53" fmla="*/ 1648496 h 2036210"/>
              <a:gd name="connsiteX54" fmla="*/ 309093 w 1622738"/>
              <a:gd name="connsiteY54" fmla="*/ 1661375 h 2036210"/>
              <a:gd name="connsiteX55" fmla="*/ 425002 w 1622738"/>
              <a:gd name="connsiteY55" fmla="*/ 1751527 h 2036210"/>
              <a:gd name="connsiteX56" fmla="*/ 502276 w 1622738"/>
              <a:gd name="connsiteY56" fmla="*/ 1777285 h 2036210"/>
              <a:gd name="connsiteX57" fmla="*/ 540912 w 1622738"/>
              <a:gd name="connsiteY57" fmla="*/ 1790164 h 2036210"/>
              <a:gd name="connsiteX58" fmla="*/ 579549 w 1622738"/>
              <a:gd name="connsiteY58" fmla="*/ 1815921 h 2036210"/>
              <a:gd name="connsiteX59" fmla="*/ 708338 w 1622738"/>
              <a:gd name="connsiteY59" fmla="*/ 1944710 h 2036210"/>
              <a:gd name="connsiteX60" fmla="*/ 746974 w 1622738"/>
              <a:gd name="connsiteY60" fmla="*/ 1970468 h 2036210"/>
              <a:gd name="connsiteX61" fmla="*/ 798490 w 1622738"/>
              <a:gd name="connsiteY61" fmla="*/ 1983347 h 2036210"/>
              <a:gd name="connsiteX62" fmla="*/ 875763 w 1622738"/>
              <a:gd name="connsiteY62" fmla="*/ 2009104 h 2036210"/>
              <a:gd name="connsiteX63" fmla="*/ 785611 w 1622738"/>
              <a:gd name="connsiteY63" fmla="*/ 1957589 h 2036210"/>
              <a:gd name="connsiteX64" fmla="*/ 746974 w 1622738"/>
              <a:gd name="connsiteY64" fmla="*/ 1931831 h 2036210"/>
              <a:gd name="connsiteX65" fmla="*/ 695459 w 1622738"/>
              <a:gd name="connsiteY65" fmla="*/ 1918952 h 2036210"/>
              <a:gd name="connsiteX66" fmla="*/ 656822 w 1622738"/>
              <a:gd name="connsiteY66" fmla="*/ 1893195 h 2036210"/>
              <a:gd name="connsiteX67" fmla="*/ 579549 w 1622738"/>
              <a:gd name="connsiteY67" fmla="*/ 1867437 h 2036210"/>
              <a:gd name="connsiteX68" fmla="*/ 502276 w 1622738"/>
              <a:gd name="connsiteY68" fmla="*/ 1815921 h 2036210"/>
              <a:gd name="connsiteX69" fmla="*/ 412124 w 1622738"/>
              <a:gd name="connsiteY69" fmla="*/ 1790164 h 2036210"/>
              <a:gd name="connsiteX70" fmla="*/ 373487 w 1622738"/>
              <a:gd name="connsiteY70" fmla="*/ 1764406 h 2036210"/>
              <a:gd name="connsiteX71" fmla="*/ 334850 w 1622738"/>
              <a:gd name="connsiteY71" fmla="*/ 1751527 h 2036210"/>
              <a:gd name="connsiteX0" fmla="*/ 0 w 1622738"/>
              <a:gd name="connsiteY0" fmla="*/ 1081825 h 2035095"/>
              <a:gd name="connsiteX1" fmla="*/ 128788 w 1622738"/>
              <a:gd name="connsiteY1" fmla="*/ 1468192 h 2035095"/>
              <a:gd name="connsiteX2" fmla="*/ 386366 w 1622738"/>
              <a:gd name="connsiteY2" fmla="*/ 1790163 h 2035095"/>
              <a:gd name="connsiteX3" fmla="*/ 553791 w 1622738"/>
              <a:gd name="connsiteY3" fmla="*/ 1854558 h 2035095"/>
              <a:gd name="connsiteX4" fmla="*/ 798490 w 1622738"/>
              <a:gd name="connsiteY4" fmla="*/ 1944710 h 2035095"/>
              <a:gd name="connsiteX5" fmla="*/ 953036 w 1622738"/>
              <a:gd name="connsiteY5" fmla="*/ 2034862 h 2035095"/>
              <a:gd name="connsiteX6" fmla="*/ 978794 w 1622738"/>
              <a:gd name="connsiteY6" fmla="*/ 1970469 h 2035095"/>
              <a:gd name="connsiteX7" fmla="*/ 1094704 w 1622738"/>
              <a:gd name="connsiteY7" fmla="*/ 1931831 h 2035095"/>
              <a:gd name="connsiteX8" fmla="*/ 1133340 w 1622738"/>
              <a:gd name="connsiteY8" fmla="*/ 1893195 h 2035095"/>
              <a:gd name="connsiteX9" fmla="*/ 1197735 w 1622738"/>
              <a:gd name="connsiteY9" fmla="*/ 1854558 h 2035095"/>
              <a:gd name="connsiteX10" fmla="*/ 1236371 w 1622738"/>
              <a:gd name="connsiteY10" fmla="*/ 1815921 h 2035095"/>
              <a:gd name="connsiteX11" fmla="*/ 1287887 w 1622738"/>
              <a:gd name="connsiteY11" fmla="*/ 1777285 h 2035095"/>
              <a:gd name="connsiteX12" fmla="*/ 1326524 w 1622738"/>
              <a:gd name="connsiteY12" fmla="*/ 1738648 h 2035095"/>
              <a:gd name="connsiteX13" fmla="*/ 1416676 w 1622738"/>
              <a:gd name="connsiteY13" fmla="*/ 1661375 h 2035095"/>
              <a:gd name="connsiteX14" fmla="*/ 1481070 w 1622738"/>
              <a:gd name="connsiteY14" fmla="*/ 1609859 h 2035095"/>
              <a:gd name="connsiteX15" fmla="*/ 1545464 w 1622738"/>
              <a:gd name="connsiteY15" fmla="*/ 1519707 h 2035095"/>
              <a:gd name="connsiteX16" fmla="*/ 1558343 w 1622738"/>
              <a:gd name="connsiteY16" fmla="*/ 1481071 h 2035095"/>
              <a:gd name="connsiteX17" fmla="*/ 1584101 w 1622738"/>
              <a:gd name="connsiteY17" fmla="*/ 1429555 h 2035095"/>
              <a:gd name="connsiteX18" fmla="*/ 1596980 w 1622738"/>
              <a:gd name="connsiteY18" fmla="*/ 1378040 h 2035095"/>
              <a:gd name="connsiteX19" fmla="*/ 1622738 w 1622738"/>
              <a:gd name="connsiteY19" fmla="*/ 1287887 h 2035095"/>
              <a:gd name="connsiteX20" fmla="*/ 1609859 w 1622738"/>
              <a:gd name="connsiteY20" fmla="*/ 888642 h 2035095"/>
              <a:gd name="connsiteX21" fmla="*/ 1596980 w 1622738"/>
              <a:gd name="connsiteY21" fmla="*/ 811369 h 2035095"/>
              <a:gd name="connsiteX22" fmla="*/ 1571222 w 1622738"/>
              <a:gd name="connsiteY22" fmla="*/ 746975 h 2035095"/>
              <a:gd name="connsiteX23" fmla="*/ 1545464 w 1622738"/>
              <a:gd name="connsiteY23" fmla="*/ 669702 h 2035095"/>
              <a:gd name="connsiteX24" fmla="*/ 1493949 w 1622738"/>
              <a:gd name="connsiteY24" fmla="*/ 528034 h 2035095"/>
              <a:gd name="connsiteX25" fmla="*/ 1481070 w 1622738"/>
              <a:gd name="connsiteY25" fmla="*/ 476518 h 2035095"/>
              <a:gd name="connsiteX26" fmla="*/ 1429554 w 1622738"/>
              <a:gd name="connsiteY26" fmla="*/ 360609 h 2035095"/>
              <a:gd name="connsiteX27" fmla="*/ 1339402 w 1622738"/>
              <a:gd name="connsiteY27" fmla="*/ 244699 h 2035095"/>
              <a:gd name="connsiteX28" fmla="*/ 1275008 w 1622738"/>
              <a:gd name="connsiteY28" fmla="*/ 193183 h 2035095"/>
              <a:gd name="connsiteX29" fmla="*/ 1223493 w 1622738"/>
              <a:gd name="connsiteY29" fmla="*/ 128789 h 2035095"/>
              <a:gd name="connsiteX30" fmla="*/ 1146219 w 1622738"/>
              <a:gd name="connsiteY30" fmla="*/ 77273 h 2035095"/>
              <a:gd name="connsiteX31" fmla="*/ 1107583 w 1622738"/>
              <a:gd name="connsiteY31" fmla="*/ 51516 h 2035095"/>
              <a:gd name="connsiteX32" fmla="*/ 1017431 w 1622738"/>
              <a:gd name="connsiteY32" fmla="*/ 25758 h 2035095"/>
              <a:gd name="connsiteX33" fmla="*/ 888642 w 1622738"/>
              <a:gd name="connsiteY33" fmla="*/ 0 h 2035095"/>
              <a:gd name="connsiteX34" fmla="*/ 824247 w 1622738"/>
              <a:gd name="connsiteY34" fmla="*/ 12879 h 2035095"/>
              <a:gd name="connsiteX35" fmla="*/ 682580 w 1622738"/>
              <a:gd name="connsiteY35" fmla="*/ 90152 h 2035095"/>
              <a:gd name="connsiteX36" fmla="*/ 631064 w 1622738"/>
              <a:gd name="connsiteY36" fmla="*/ 128789 h 2035095"/>
              <a:gd name="connsiteX37" fmla="*/ 540912 w 1622738"/>
              <a:gd name="connsiteY37" fmla="*/ 193183 h 2035095"/>
              <a:gd name="connsiteX38" fmla="*/ 437881 w 1622738"/>
              <a:gd name="connsiteY38" fmla="*/ 296214 h 2035095"/>
              <a:gd name="connsiteX39" fmla="*/ 296214 w 1622738"/>
              <a:gd name="connsiteY39" fmla="*/ 476518 h 2035095"/>
              <a:gd name="connsiteX40" fmla="*/ 270456 w 1622738"/>
              <a:gd name="connsiteY40" fmla="*/ 540913 h 2035095"/>
              <a:gd name="connsiteX41" fmla="*/ 193183 w 1622738"/>
              <a:gd name="connsiteY41" fmla="*/ 631065 h 2035095"/>
              <a:gd name="connsiteX42" fmla="*/ 154546 w 1622738"/>
              <a:gd name="connsiteY42" fmla="*/ 721217 h 2035095"/>
              <a:gd name="connsiteX43" fmla="*/ 128788 w 1622738"/>
              <a:gd name="connsiteY43" fmla="*/ 759854 h 2035095"/>
              <a:gd name="connsiteX44" fmla="*/ 90152 w 1622738"/>
              <a:gd name="connsiteY44" fmla="*/ 850006 h 2035095"/>
              <a:gd name="connsiteX45" fmla="*/ 51515 w 1622738"/>
              <a:gd name="connsiteY45" fmla="*/ 927279 h 2035095"/>
              <a:gd name="connsiteX46" fmla="*/ 38636 w 1622738"/>
              <a:gd name="connsiteY46" fmla="*/ 978795 h 2035095"/>
              <a:gd name="connsiteX47" fmla="*/ 25757 w 1622738"/>
              <a:gd name="connsiteY47" fmla="*/ 1017431 h 2035095"/>
              <a:gd name="connsiteX48" fmla="*/ 12878 w 1622738"/>
              <a:gd name="connsiteY48" fmla="*/ 1094704 h 2035095"/>
              <a:gd name="connsiteX49" fmla="*/ 38636 w 1622738"/>
              <a:gd name="connsiteY49" fmla="*/ 1313645 h 2035095"/>
              <a:gd name="connsiteX50" fmla="*/ 77273 w 1622738"/>
              <a:gd name="connsiteY50" fmla="*/ 1403797 h 2035095"/>
              <a:gd name="connsiteX51" fmla="*/ 141667 w 1622738"/>
              <a:gd name="connsiteY51" fmla="*/ 1506828 h 2035095"/>
              <a:gd name="connsiteX52" fmla="*/ 193183 w 1622738"/>
              <a:gd name="connsiteY52" fmla="*/ 1558344 h 2035095"/>
              <a:gd name="connsiteX53" fmla="*/ 270456 w 1622738"/>
              <a:gd name="connsiteY53" fmla="*/ 1648496 h 2035095"/>
              <a:gd name="connsiteX54" fmla="*/ 309093 w 1622738"/>
              <a:gd name="connsiteY54" fmla="*/ 1661375 h 2035095"/>
              <a:gd name="connsiteX55" fmla="*/ 425002 w 1622738"/>
              <a:gd name="connsiteY55" fmla="*/ 1751527 h 2035095"/>
              <a:gd name="connsiteX56" fmla="*/ 502276 w 1622738"/>
              <a:gd name="connsiteY56" fmla="*/ 1777285 h 2035095"/>
              <a:gd name="connsiteX57" fmla="*/ 540912 w 1622738"/>
              <a:gd name="connsiteY57" fmla="*/ 1790164 h 2035095"/>
              <a:gd name="connsiteX58" fmla="*/ 579549 w 1622738"/>
              <a:gd name="connsiteY58" fmla="*/ 1815921 h 2035095"/>
              <a:gd name="connsiteX59" fmla="*/ 708338 w 1622738"/>
              <a:gd name="connsiteY59" fmla="*/ 1944710 h 2035095"/>
              <a:gd name="connsiteX60" fmla="*/ 746974 w 1622738"/>
              <a:gd name="connsiteY60" fmla="*/ 1970468 h 2035095"/>
              <a:gd name="connsiteX61" fmla="*/ 798490 w 1622738"/>
              <a:gd name="connsiteY61" fmla="*/ 1983347 h 2035095"/>
              <a:gd name="connsiteX62" fmla="*/ 875763 w 1622738"/>
              <a:gd name="connsiteY62" fmla="*/ 2009104 h 2035095"/>
              <a:gd name="connsiteX63" fmla="*/ 785611 w 1622738"/>
              <a:gd name="connsiteY63" fmla="*/ 1957589 h 2035095"/>
              <a:gd name="connsiteX64" fmla="*/ 746974 w 1622738"/>
              <a:gd name="connsiteY64" fmla="*/ 1931831 h 2035095"/>
              <a:gd name="connsiteX65" fmla="*/ 695459 w 1622738"/>
              <a:gd name="connsiteY65" fmla="*/ 1918952 h 2035095"/>
              <a:gd name="connsiteX66" fmla="*/ 656822 w 1622738"/>
              <a:gd name="connsiteY66" fmla="*/ 1893195 h 2035095"/>
              <a:gd name="connsiteX67" fmla="*/ 579549 w 1622738"/>
              <a:gd name="connsiteY67" fmla="*/ 1867437 h 2035095"/>
              <a:gd name="connsiteX68" fmla="*/ 502276 w 1622738"/>
              <a:gd name="connsiteY68" fmla="*/ 1815921 h 2035095"/>
              <a:gd name="connsiteX69" fmla="*/ 412124 w 1622738"/>
              <a:gd name="connsiteY69" fmla="*/ 1790164 h 2035095"/>
              <a:gd name="connsiteX70" fmla="*/ 373487 w 1622738"/>
              <a:gd name="connsiteY70" fmla="*/ 1764406 h 2035095"/>
              <a:gd name="connsiteX71" fmla="*/ 334850 w 1622738"/>
              <a:gd name="connsiteY71" fmla="*/ 1751527 h 2035095"/>
              <a:gd name="connsiteX0" fmla="*/ 0 w 1622738"/>
              <a:gd name="connsiteY0" fmla="*/ 1081825 h 2009104"/>
              <a:gd name="connsiteX1" fmla="*/ 128788 w 1622738"/>
              <a:gd name="connsiteY1" fmla="*/ 1468192 h 2009104"/>
              <a:gd name="connsiteX2" fmla="*/ 386366 w 1622738"/>
              <a:gd name="connsiteY2" fmla="*/ 1790163 h 2009104"/>
              <a:gd name="connsiteX3" fmla="*/ 553791 w 1622738"/>
              <a:gd name="connsiteY3" fmla="*/ 1854558 h 2009104"/>
              <a:gd name="connsiteX4" fmla="*/ 798490 w 1622738"/>
              <a:gd name="connsiteY4" fmla="*/ 1944710 h 2009104"/>
              <a:gd name="connsiteX5" fmla="*/ 914399 w 1622738"/>
              <a:gd name="connsiteY5" fmla="*/ 1983347 h 2009104"/>
              <a:gd name="connsiteX6" fmla="*/ 978794 w 1622738"/>
              <a:gd name="connsiteY6" fmla="*/ 1970469 h 2009104"/>
              <a:gd name="connsiteX7" fmla="*/ 1094704 w 1622738"/>
              <a:gd name="connsiteY7" fmla="*/ 1931831 h 2009104"/>
              <a:gd name="connsiteX8" fmla="*/ 1133340 w 1622738"/>
              <a:gd name="connsiteY8" fmla="*/ 1893195 h 2009104"/>
              <a:gd name="connsiteX9" fmla="*/ 1197735 w 1622738"/>
              <a:gd name="connsiteY9" fmla="*/ 1854558 h 2009104"/>
              <a:gd name="connsiteX10" fmla="*/ 1236371 w 1622738"/>
              <a:gd name="connsiteY10" fmla="*/ 1815921 h 2009104"/>
              <a:gd name="connsiteX11" fmla="*/ 1287887 w 1622738"/>
              <a:gd name="connsiteY11" fmla="*/ 1777285 h 2009104"/>
              <a:gd name="connsiteX12" fmla="*/ 1326524 w 1622738"/>
              <a:gd name="connsiteY12" fmla="*/ 1738648 h 2009104"/>
              <a:gd name="connsiteX13" fmla="*/ 1416676 w 1622738"/>
              <a:gd name="connsiteY13" fmla="*/ 1661375 h 2009104"/>
              <a:gd name="connsiteX14" fmla="*/ 1481070 w 1622738"/>
              <a:gd name="connsiteY14" fmla="*/ 1609859 h 2009104"/>
              <a:gd name="connsiteX15" fmla="*/ 1545464 w 1622738"/>
              <a:gd name="connsiteY15" fmla="*/ 1519707 h 2009104"/>
              <a:gd name="connsiteX16" fmla="*/ 1558343 w 1622738"/>
              <a:gd name="connsiteY16" fmla="*/ 1481071 h 2009104"/>
              <a:gd name="connsiteX17" fmla="*/ 1584101 w 1622738"/>
              <a:gd name="connsiteY17" fmla="*/ 1429555 h 2009104"/>
              <a:gd name="connsiteX18" fmla="*/ 1596980 w 1622738"/>
              <a:gd name="connsiteY18" fmla="*/ 1378040 h 2009104"/>
              <a:gd name="connsiteX19" fmla="*/ 1622738 w 1622738"/>
              <a:gd name="connsiteY19" fmla="*/ 1287887 h 2009104"/>
              <a:gd name="connsiteX20" fmla="*/ 1609859 w 1622738"/>
              <a:gd name="connsiteY20" fmla="*/ 888642 h 2009104"/>
              <a:gd name="connsiteX21" fmla="*/ 1596980 w 1622738"/>
              <a:gd name="connsiteY21" fmla="*/ 811369 h 2009104"/>
              <a:gd name="connsiteX22" fmla="*/ 1571222 w 1622738"/>
              <a:gd name="connsiteY22" fmla="*/ 746975 h 2009104"/>
              <a:gd name="connsiteX23" fmla="*/ 1545464 w 1622738"/>
              <a:gd name="connsiteY23" fmla="*/ 669702 h 2009104"/>
              <a:gd name="connsiteX24" fmla="*/ 1493949 w 1622738"/>
              <a:gd name="connsiteY24" fmla="*/ 528034 h 2009104"/>
              <a:gd name="connsiteX25" fmla="*/ 1481070 w 1622738"/>
              <a:gd name="connsiteY25" fmla="*/ 476518 h 2009104"/>
              <a:gd name="connsiteX26" fmla="*/ 1429554 w 1622738"/>
              <a:gd name="connsiteY26" fmla="*/ 360609 h 2009104"/>
              <a:gd name="connsiteX27" fmla="*/ 1339402 w 1622738"/>
              <a:gd name="connsiteY27" fmla="*/ 244699 h 2009104"/>
              <a:gd name="connsiteX28" fmla="*/ 1275008 w 1622738"/>
              <a:gd name="connsiteY28" fmla="*/ 193183 h 2009104"/>
              <a:gd name="connsiteX29" fmla="*/ 1223493 w 1622738"/>
              <a:gd name="connsiteY29" fmla="*/ 128789 h 2009104"/>
              <a:gd name="connsiteX30" fmla="*/ 1146219 w 1622738"/>
              <a:gd name="connsiteY30" fmla="*/ 77273 h 2009104"/>
              <a:gd name="connsiteX31" fmla="*/ 1107583 w 1622738"/>
              <a:gd name="connsiteY31" fmla="*/ 51516 h 2009104"/>
              <a:gd name="connsiteX32" fmla="*/ 1017431 w 1622738"/>
              <a:gd name="connsiteY32" fmla="*/ 25758 h 2009104"/>
              <a:gd name="connsiteX33" fmla="*/ 888642 w 1622738"/>
              <a:gd name="connsiteY33" fmla="*/ 0 h 2009104"/>
              <a:gd name="connsiteX34" fmla="*/ 824247 w 1622738"/>
              <a:gd name="connsiteY34" fmla="*/ 12879 h 2009104"/>
              <a:gd name="connsiteX35" fmla="*/ 682580 w 1622738"/>
              <a:gd name="connsiteY35" fmla="*/ 90152 h 2009104"/>
              <a:gd name="connsiteX36" fmla="*/ 631064 w 1622738"/>
              <a:gd name="connsiteY36" fmla="*/ 128789 h 2009104"/>
              <a:gd name="connsiteX37" fmla="*/ 540912 w 1622738"/>
              <a:gd name="connsiteY37" fmla="*/ 193183 h 2009104"/>
              <a:gd name="connsiteX38" fmla="*/ 437881 w 1622738"/>
              <a:gd name="connsiteY38" fmla="*/ 296214 h 2009104"/>
              <a:gd name="connsiteX39" fmla="*/ 296214 w 1622738"/>
              <a:gd name="connsiteY39" fmla="*/ 476518 h 2009104"/>
              <a:gd name="connsiteX40" fmla="*/ 270456 w 1622738"/>
              <a:gd name="connsiteY40" fmla="*/ 540913 h 2009104"/>
              <a:gd name="connsiteX41" fmla="*/ 193183 w 1622738"/>
              <a:gd name="connsiteY41" fmla="*/ 631065 h 2009104"/>
              <a:gd name="connsiteX42" fmla="*/ 154546 w 1622738"/>
              <a:gd name="connsiteY42" fmla="*/ 721217 h 2009104"/>
              <a:gd name="connsiteX43" fmla="*/ 128788 w 1622738"/>
              <a:gd name="connsiteY43" fmla="*/ 759854 h 2009104"/>
              <a:gd name="connsiteX44" fmla="*/ 90152 w 1622738"/>
              <a:gd name="connsiteY44" fmla="*/ 850006 h 2009104"/>
              <a:gd name="connsiteX45" fmla="*/ 51515 w 1622738"/>
              <a:gd name="connsiteY45" fmla="*/ 927279 h 2009104"/>
              <a:gd name="connsiteX46" fmla="*/ 38636 w 1622738"/>
              <a:gd name="connsiteY46" fmla="*/ 978795 h 2009104"/>
              <a:gd name="connsiteX47" fmla="*/ 25757 w 1622738"/>
              <a:gd name="connsiteY47" fmla="*/ 1017431 h 2009104"/>
              <a:gd name="connsiteX48" fmla="*/ 12878 w 1622738"/>
              <a:gd name="connsiteY48" fmla="*/ 1094704 h 2009104"/>
              <a:gd name="connsiteX49" fmla="*/ 38636 w 1622738"/>
              <a:gd name="connsiteY49" fmla="*/ 1313645 h 2009104"/>
              <a:gd name="connsiteX50" fmla="*/ 77273 w 1622738"/>
              <a:gd name="connsiteY50" fmla="*/ 1403797 h 2009104"/>
              <a:gd name="connsiteX51" fmla="*/ 141667 w 1622738"/>
              <a:gd name="connsiteY51" fmla="*/ 1506828 h 2009104"/>
              <a:gd name="connsiteX52" fmla="*/ 193183 w 1622738"/>
              <a:gd name="connsiteY52" fmla="*/ 1558344 h 2009104"/>
              <a:gd name="connsiteX53" fmla="*/ 270456 w 1622738"/>
              <a:gd name="connsiteY53" fmla="*/ 1648496 h 2009104"/>
              <a:gd name="connsiteX54" fmla="*/ 309093 w 1622738"/>
              <a:gd name="connsiteY54" fmla="*/ 1661375 h 2009104"/>
              <a:gd name="connsiteX55" fmla="*/ 425002 w 1622738"/>
              <a:gd name="connsiteY55" fmla="*/ 1751527 h 2009104"/>
              <a:gd name="connsiteX56" fmla="*/ 502276 w 1622738"/>
              <a:gd name="connsiteY56" fmla="*/ 1777285 h 2009104"/>
              <a:gd name="connsiteX57" fmla="*/ 540912 w 1622738"/>
              <a:gd name="connsiteY57" fmla="*/ 1790164 h 2009104"/>
              <a:gd name="connsiteX58" fmla="*/ 579549 w 1622738"/>
              <a:gd name="connsiteY58" fmla="*/ 1815921 h 2009104"/>
              <a:gd name="connsiteX59" fmla="*/ 708338 w 1622738"/>
              <a:gd name="connsiteY59" fmla="*/ 1944710 h 2009104"/>
              <a:gd name="connsiteX60" fmla="*/ 746974 w 1622738"/>
              <a:gd name="connsiteY60" fmla="*/ 1970468 h 2009104"/>
              <a:gd name="connsiteX61" fmla="*/ 798490 w 1622738"/>
              <a:gd name="connsiteY61" fmla="*/ 1983347 h 2009104"/>
              <a:gd name="connsiteX62" fmla="*/ 875763 w 1622738"/>
              <a:gd name="connsiteY62" fmla="*/ 2009104 h 2009104"/>
              <a:gd name="connsiteX63" fmla="*/ 785611 w 1622738"/>
              <a:gd name="connsiteY63" fmla="*/ 1957589 h 2009104"/>
              <a:gd name="connsiteX64" fmla="*/ 746974 w 1622738"/>
              <a:gd name="connsiteY64" fmla="*/ 1931831 h 2009104"/>
              <a:gd name="connsiteX65" fmla="*/ 695459 w 1622738"/>
              <a:gd name="connsiteY65" fmla="*/ 1918952 h 2009104"/>
              <a:gd name="connsiteX66" fmla="*/ 656822 w 1622738"/>
              <a:gd name="connsiteY66" fmla="*/ 1893195 h 2009104"/>
              <a:gd name="connsiteX67" fmla="*/ 579549 w 1622738"/>
              <a:gd name="connsiteY67" fmla="*/ 1867437 h 2009104"/>
              <a:gd name="connsiteX68" fmla="*/ 502276 w 1622738"/>
              <a:gd name="connsiteY68" fmla="*/ 1815921 h 2009104"/>
              <a:gd name="connsiteX69" fmla="*/ 412124 w 1622738"/>
              <a:gd name="connsiteY69" fmla="*/ 1790164 h 2009104"/>
              <a:gd name="connsiteX70" fmla="*/ 373487 w 1622738"/>
              <a:gd name="connsiteY70" fmla="*/ 1764406 h 2009104"/>
              <a:gd name="connsiteX71" fmla="*/ 334850 w 1622738"/>
              <a:gd name="connsiteY71" fmla="*/ 1751527 h 20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622738" h="2009104">
                <a:moveTo>
                  <a:pt x="0" y="1081825"/>
                </a:moveTo>
                <a:cubicBezTo>
                  <a:pt x="6359" y="1178360"/>
                  <a:pt x="64394" y="1350136"/>
                  <a:pt x="128788" y="1468192"/>
                </a:cubicBezTo>
                <a:cubicBezTo>
                  <a:pt x="193182" y="1586248"/>
                  <a:pt x="315532" y="1725769"/>
                  <a:pt x="386366" y="1790163"/>
                </a:cubicBezTo>
                <a:cubicBezTo>
                  <a:pt x="457200" y="1854557"/>
                  <a:pt x="523740" y="1850265"/>
                  <a:pt x="553791" y="1854558"/>
                </a:cubicBezTo>
                <a:cubicBezTo>
                  <a:pt x="609599" y="1850265"/>
                  <a:pt x="738389" y="1923245"/>
                  <a:pt x="798490" y="1944710"/>
                </a:cubicBezTo>
                <a:cubicBezTo>
                  <a:pt x="858591" y="1966175"/>
                  <a:pt x="884348" y="1979054"/>
                  <a:pt x="914399" y="1983347"/>
                </a:cubicBezTo>
                <a:cubicBezTo>
                  <a:pt x="944450" y="1987640"/>
                  <a:pt x="948743" y="1979055"/>
                  <a:pt x="978794" y="1970469"/>
                </a:cubicBezTo>
                <a:cubicBezTo>
                  <a:pt x="1008845" y="1961883"/>
                  <a:pt x="1068946" y="1944710"/>
                  <a:pt x="1094704" y="1931831"/>
                </a:cubicBezTo>
                <a:cubicBezTo>
                  <a:pt x="1120462" y="1918952"/>
                  <a:pt x="1118769" y="1904123"/>
                  <a:pt x="1133340" y="1893195"/>
                </a:cubicBezTo>
                <a:cubicBezTo>
                  <a:pt x="1153366" y="1878176"/>
                  <a:pt x="1177709" y="1869577"/>
                  <a:pt x="1197735" y="1854558"/>
                </a:cubicBezTo>
                <a:cubicBezTo>
                  <a:pt x="1212306" y="1843630"/>
                  <a:pt x="1222542" y="1827774"/>
                  <a:pt x="1236371" y="1815921"/>
                </a:cubicBezTo>
                <a:cubicBezTo>
                  <a:pt x="1252668" y="1801952"/>
                  <a:pt x="1271590" y="1791254"/>
                  <a:pt x="1287887" y="1777285"/>
                </a:cubicBezTo>
                <a:cubicBezTo>
                  <a:pt x="1301716" y="1765432"/>
                  <a:pt x="1312532" y="1750308"/>
                  <a:pt x="1326524" y="1738648"/>
                </a:cubicBezTo>
                <a:cubicBezTo>
                  <a:pt x="1394878" y="1681686"/>
                  <a:pt x="1339291" y="1751657"/>
                  <a:pt x="1416676" y="1661375"/>
                </a:cubicBezTo>
                <a:cubicBezTo>
                  <a:pt x="1463280" y="1607003"/>
                  <a:pt x="1416069" y="1631526"/>
                  <a:pt x="1481070" y="1609859"/>
                </a:cubicBezTo>
                <a:cubicBezTo>
                  <a:pt x="1489828" y="1598182"/>
                  <a:pt x="1536044" y="1538547"/>
                  <a:pt x="1545464" y="1519707"/>
                </a:cubicBezTo>
                <a:cubicBezTo>
                  <a:pt x="1551535" y="1507565"/>
                  <a:pt x="1552995" y="1493549"/>
                  <a:pt x="1558343" y="1481071"/>
                </a:cubicBezTo>
                <a:cubicBezTo>
                  <a:pt x="1565906" y="1463424"/>
                  <a:pt x="1577360" y="1447531"/>
                  <a:pt x="1584101" y="1429555"/>
                </a:cubicBezTo>
                <a:cubicBezTo>
                  <a:pt x="1590316" y="1412982"/>
                  <a:pt x="1592117" y="1395059"/>
                  <a:pt x="1596980" y="1378040"/>
                </a:cubicBezTo>
                <a:cubicBezTo>
                  <a:pt x="1633930" y="1248717"/>
                  <a:pt x="1582480" y="1448919"/>
                  <a:pt x="1622738" y="1287887"/>
                </a:cubicBezTo>
                <a:cubicBezTo>
                  <a:pt x="1618445" y="1154805"/>
                  <a:pt x="1617046" y="1021599"/>
                  <a:pt x="1609859" y="888642"/>
                </a:cubicBezTo>
                <a:cubicBezTo>
                  <a:pt x="1608450" y="862567"/>
                  <a:pt x="1603851" y="836562"/>
                  <a:pt x="1596980" y="811369"/>
                </a:cubicBezTo>
                <a:cubicBezTo>
                  <a:pt x="1590897" y="789065"/>
                  <a:pt x="1579123" y="768701"/>
                  <a:pt x="1571222" y="746975"/>
                </a:cubicBezTo>
                <a:cubicBezTo>
                  <a:pt x="1561943" y="721459"/>
                  <a:pt x="1554050" y="695460"/>
                  <a:pt x="1545464" y="669702"/>
                </a:cubicBezTo>
                <a:cubicBezTo>
                  <a:pt x="1520020" y="517036"/>
                  <a:pt x="1554120" y="663421"/>
                  <a:pt x="1493949" y="528034"/>
                </a:cubicBezTo>
                <a:cubicBezTo>
                  <a:pt x="1486760" y="511859"/>
                  <a:pt x="1486667" y="493310"/>
                  <a:pt x="1481070" y="476518"/>
                </a:cubicBezTo>
                <a:cubicBezTo>
                  <a:pt x="1471381" y="447451"/>
                  <a:pt x="1446385" y="388661"/>
                  <a:pt x="1429554" y="360609"/>
                </a:cubicBezTo>
                <a:cubicBezTo>
                  <a:pt x="1397147" y="306597"/>
                  <a:pt x="1382743" y="282623"/>
                  <a:pt x="1339402" y="244699"/>
                </a:cubicBezTo>
                <a:cubicBezTo>
                  <a:pt x="1318715" y="226598"/>
                  <a:pt x="1294445" y="212620"/>
                  <a:pt x="1275008" y="193183"/>
                </a:cubicBezTo>
                <a:cubicBezTo>
                  <a:pt x="1255571" y="173746"/>
                  <a:pt x="1243925" y="147178"/>
                  <a:pt x="1223493" y="128789"/>
                </a:cubicBezTo>
                <a:cubicBezTo>
                  <a:pt x="1200483" y="108080"/>
                  <a:pt x="1171977" y="94445"/>
                  <a:pt x="1146219" y="77273"/>
                </a:cubicBezTo>
                <a:cubicBezTo>
                  <a:pt x="1133340" y="68687"/>
                  <a:pt x="1122267" y="56411"/>
                  <a:pt x="1107583" y="51516"/>
                </a:cubicBezTo>
                <a:cubicBezTo>
                  <a:pt x="1067039" y="38001"/>
                  <a:pt x="1062709" y="35461"/>
                  <a:pt x="1017431" y="25758"/>
                </a:cubicBezTo>
                <a:cubicBezTo>
                  <a:pt x="974623" y="16585"/>
                  <a:pt x="888642" y="0"/>
                  <a:pt x="888642" y="0"/>
                </a:cubicBezTo>
                <a:cubicBezTo>
                  <a:pt x="867177" y="4293"/>
                  <a:pt x="844678" y="5021"/>
                  <a:pt x="824247" y="12879"/>
                </a:cubicBezTo>
                <a:cubicBezTo>
                  <a:pt x="773576" y="32368"/>
                  <a:pt x="726478" y="58797"/>
                  <a:pt x="682580" y="90152"/>
                </a:cubicBezTo>
                <a:cubicBezTo>
                  <a:pt x="665113" y="102628"/>
                  <a:pt x="648531" y="116313"/>
                  <a:pt x="631064" y="128789"/>
                </a:cubicBezTo>
                <a:cubicBezTo>
                  <a:pt x="599229" y="151529"/>
                  <a:pt x="570613" y="165958"/>
                  <a:pt x="540912" y="193183"/>
                </a:cubicBezTo>
                <a:cubicBezTo>
                  <a:pt x="505109" y="226002"/>
                  <a:pt x="464822" y="255802"/>
                  <a:pt x="437881" y="296214"/>
                </a:cubicBezTo>
                <a:cubicBezTo>
                  <a:pt x="343770" y="437381"/>
                  <a:pt x="393443" y="379289"/>
                  <a:pt x="296214" y="476518"/>
                </a:cubicBezTo>
                <a:cubicBezTo>
                  <a:pt x="287628" y="497983"/>
                  <a:pt x="281683" y="520704"/>
                  <a:pt x="270456" y="540913"/>
                </a:cubicBezTo>
                <a:cubicBezTo>
                  <a:pt x="215301" y="640191"/>
                  <a:pt x="251740" y="549085"/>
                  <a:pt x="193183" y="631065"/>
                </a:cubicBezTo>
                <a:cubicBezTo>
                  <a:pt x="148515" y="693600"/>
                  <a:pt x="182574" y="665160"/>
                  <a:pt x="154546" y="721217"/>
                </a:cubicBezTo>
                <a:cubicBezTo>
                  <a:pt x="147624" y="735062"/>
                  <a:pt x="137374" y="746975"/>
                  <a:pt x="128788" y="759854"/>
                </a:cubicBezTo>
                <a:cubicBezTo>
                  <a:pt x="101985" y="867065"/>
                  <a:pt x="134621" y="761068"/>
                  <a:pt x="90152" y="850006"/>
                </a:cubicBezTo>
                <a:cubicBezTo>
                  <a:pt x="36836" y="956640"/>
                  <a:pt x="125329" y="816559"/>
                  <a:pt x="51515" y="927279"/>
                </a:cubicBezTo>
                <a:cubicBezTo>
                  <a:pt x="47222" y="944451"/>
                  <a:pt x="43499" y="961776"/>
                  <a:pt x="38636" y="978795"/>
                </a:cubicBezTo>
                <a:cubicBezTo>
                  <a:pt x="34907" y="991848"/>
                  <a:pt x="28702" y="1004179"/>
                  <a:pt x="25757" y="1017431"/>
                </a:cubicBezTo>
                <a:cubicBezTo>
                  <a:pt x="20092" y="1042922"/>
                  <a:pt x="17171" y="1068946"/>
                  <a:pt x="12878" y="1094704"/>
                </a:cubicBezTo>
                <a:cubicBezTo>
                  <a:pt x="21464" y="1167684"/>
                  <a:pt x="27735" y="1240974"/>
                  <a:pt x="38636" y="1313645"/>
                </a:cubicBezTo>
                <a:cubicBezTo>
                  <a:pt x="42384" y="1338631"/>
                  <a:pt x="66943" y="1385202"/>
                  <a:pt x="77273" y="1403797"/>
                </a:cubicBezTo>
                <a:cubicBezTo>
                  <a:pt x="80325" y="1409291"/>
                  <a:pt x="128951" y="1491992"/>
                  <a:pt x="141667" y="1506828"/>
                </a:cubicBezTo>
                <a:cubicBezTo>
                  <a:pt x="157471" y="1525266"/>
                  <a:pt x="177191" y="1540068"/>
                  <a:pt x="193183" y="1558344"/>
                </a:cubicBezTo>
                <a:cubicBezTo>
                  <a:pt x="218180" y="1586912"/>
                  <a:pt x="237488" y="1626517"/>
                  <a:pt x="270456" y="1648496"/>
                </a:cubicBezTo>
                <a:cubicBezTo>
                  <a:pt x="281752" y="1656026"/>
                  <a:pt x="296214" y="1657082"/>
                  <a:pt x="309093" y="1661375"/>
                </a:cubicBezTo>
                <a:cubicBezTo>
                  <a:pt x="342429" y="1694711"/>
                  <a:pt x="378790" y="1736123"/>
                  <a:pt x="425002" y="1751527"/>
                </a:cubicBezTo>
                <a:lnTo>
                  <a:pt x="502276" y="1777285"/>
                </a:lnTo>
                <a:cubicBezTo>
                  <a:pt x="515155" y="1781578"/>
                  <a:pt x="529616" y="1782634"/>
                  <a:pt x="540912" y="1790164"/>
                </a:cubicBezTo>
                <a:lnTo>
                  <a:pt x="579549" y="1815921"/>
                </a:lnTo>
                <a:cubicBezTo>
                  <a:pt x="648237" y="1918955"/>
                  <a:pt x="605305" y="1876021"/>
                  <a:pt x="708338" y="1944710"/>
                </a:cubicBezTo>
                <a:cubicBezTo>
                  <a:pt x="721217" y="1953296"/>
                  <a:pt x="731958" y="1966714"/>
                  <a:pt x="746974" y="1970468"/>
                </a:cubicBezTo>
                <a:cubicBezTo>
                  <a:pt x="764146" y="1974761"/>
                  <a:pt x="781536" y="1978261"/>
                  <a:pt x="798490" y="1983347"/>
                </a:cubicBezTo>
                <a:cubicBezTo>
                  <a:pt x="824496" y="1991149"/>
                  <a:pt x="875763" y="2009104"/>
                  <a:pt x="875763" y="2009104"/>
                </a:cubicBezTo>
                <a:cubicBezTo>
                  <a:pt x="781619" y="1946344"/>
                  <a:pt x="900004" y="2022957"/>
                  <a:pt x="785611" y="1957589"/>
                </a:cubicBezTo>
                <a:cubicBezTo>
                  <a:pt x="772172" y="1949909"/>
                  <a:pt x="761201" y="1937928"/>
                  <a:pt x="746974" y="1931831"/>
                </a:cubicBezTo>
                <a:cubicBezTo>
                  <a:pt x="730705" y="1924858"/>
                  <a:pt x="712631" y="1923245"/>
                  <a:pt x="695459" y="1918952"/>
                </a:cubicBezTo>
                <a:cubicBezTo>
                  <a:pt x="682580" y="1910366"/>
                  <a:pt x="670966" y="1899481"/>
                  <a:pt x="656822" y="1893195"/>
                </a:cubicBezTo>
                <a:cubicBezTo>
                  <a:pt x="632011" y="1882168"/>
                  <a:pt x="602140" y="1882498"/>
                  <a:pt x="579549" y="1867437"/>
                </a:cubicBezTo>
                <a:cubicBezTo>
                  <a:pt x="553791" y="1850265"/>
                  <a:pt x="532309" y="1823429"/>
                  <a:pt x="502276" y="1815921"/>
                </a:cubicBezTo>
                <a:cubicBezTo>
                  <a:pt x="437590" y="1799750"/>
                  <a:pt x="467552" y="1808639"/>
                  <a:pt x="412124" y="1790164"/>
                </a:cubicBezTo>
                <a:cubicBezTo>
                  <a:pt x="399245" y="1781578"/>
                  <a:pt x="387332" y="1771328"/>
                  <a:pt x="373487" y="1764406"/>
                </a:cubicBezTo>
                <a:cubicBezTo>
                  <a:pt x="361345" y="1758335"/>
                  <a:pt x="334850" y="1751527"/>
                  <a:pt x="334850" y="1751527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885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40809" b="10030"/>
          <a:stretch/>
        </p:blipFill>
        <p:spPr>
          <a:xfrm>
            <a:off x="0" y="2140084"/>
            <a:ext cx="12191999" cy="43969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9943" y="214009"/>
            <a:ext cx="1169211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5400" spc="600" dirty="0" smtClean="0">
                <a:solidFill>
                  <a:schemeClr val="bg1"/>
                </a:solidFill>
                <a:latin typeface="+mj-lt"/>
              </a:rPr>
              <a:t>Serve People </a:t>
            </a:r>
          </a:p>
          <a:p>
            <a:r>
              <a:rPr lang="en-AU" sz="5400" spc="600" dirty="0" smtClean="0">
                <a:solidFill>
                  <a:schemeClr val="bg1"/>
                </a:solidFill>
                <a:latin typeface="+mj-lt"/>
              </a:rPr>
              <a:t>in the power of the Holy Spirit …</a:t>
            </a:r>
            <a:endParaRPr lang="en-AU" sz="5400" spc="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052" y="2195992"/>
            <a:ext cx="7669893" cy="42850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61053" y="4754895"/>
            <a:ext cx="7669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6600" spc="600" dirty="0" smtClean="0">
                <a:solidFill>
                  <a:srgbClr val="002060"/>
                </a:solidFill>
                <a:latin typeface="+mj-lt"/>
              </a:rPr>
              <a:t>interdependence</a:t>
            </a:r>
            <a:endParaRPr lang="en-AU" sz="6600" spc="6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188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40809" b="10030"/>
          <a:stretch/>
        </p:blipFill>
        <p:spPr>
          <a:xfrm>
            <a:off x="0" y="2140084"/>
            <a:ext cx="12191999" cy="43969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9943" y="214009"/>
            <a:ext cx="1169211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5400" spc="600" dirty="0" smtClean="0">
                <a:solidFill>
                  <a:schemeClr val="bg1"/>
                </a:solidFill>
                <a:latin typeface="+mj-lt"/>
              </a:rPr>
              <a:t>Serve People </a:t>
            </a:r>
          </a:p>
          <a:p>
            <a:r>
              <a:rPr lang="en-AU" sz="5400" spc="600" dirty="0" smtClean="0">
                <a:solidFill>
                  <a:schemeClr val="bg1"/>
                </a:solidFill>
                <a:latin typeface="+mj-lt"/>
              </a:rPr>
              <a:t>in the power of the Holy Spirit …</a:t>
            </a:r>
            <a:endParaRPr lang="en-AU" sz="5400" spc="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9691" b="6851"/>
          <a:stretch/>
        </p:blipFill>
        <p:spPr>
          <a:xfrm>
            <a:off x="1235683" y="3214787"/>
            <a:ext cx="9720632" cy="282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81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9649" y="1536970"/>
            <a:ext cx="1149809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400" spc="600" dirty="0" smtClean="0">
                <a:solidFill>
                  <a:schemeClr val="bg1"/>
                </a:solidFill>
                <a:latin typeface="+mj-lt"/>
              </a:rPr>
              <a:t>… </a:t>
            </a:r>
            <a:r>
              <a:rPr lang="en-AU" sz="5400" spc="600" dirty="0" smtClean="0">
                <a:solidFill>
                  <a:schemeClr val="bg1"/>
                </a:solidFill>
                <a:latin typeface="+mj-lt"/>
              </a:rPr>
              <a:t>if </a:t>
            </a:r>
            <a:r>
              <a:rPr lang="en-AU" sz="5400" spc="600" dirty="0">
                <a:solidFill>
                  <a:schemeClr val="bg1"/>
                </a:solidFill>
                <a:latin typeface="+mj-lt"/>
              </a:rPr>
              <a:t>anyone is in Christ, the new creation has come</a:t>
            </a:r>
            <a:r>
              <a:rPr lang="en-AU" sz="5400" spc="600" dirty="0" smtClean="0">
                <a:solidFill>
                  <a:schemeClr val="bg1"/>
                </a:solidFill>
                <a:latin typeface="+mj-lt"/>
              </a:rPr>
              <a:t>:</a:t>
            </a:r>
            <a:r>
              <a:rPr lang="en-AU" sz="5400" spc="600" dirty="0">
                <a:solidFill>
                  <a:schemeClr val="bg1"/>
                </a:solidFill>
                <a:latin typeface="+mj-lt"/>
              </a:rPr>
              <a:t> the old has gone, the new is here!</a:t>
            </a:r>
            <a:r>
              <a:rPr lang="en-AU" sz="4100" b="0" i="0" spc="600" dirty="0" smtClean="0">
                <a:solidFill>
                  <a:schemeClr val="bg1"/>
                </a:solidFill>
                <a:effectLst/>
                <a:latin typeface="+mj-lt"/>
              </a:rPr>
              <a:t>	</a:t>
            </a:r>
            <a:r>
              <a:rPr lang="en-AU" sz="4100" b="0" i="0" dirty="0" smtClean="0">
                <a:solidFill>
                  <a:schemeClr val="bg1"/>
                </a:solidFill>
                <a:effectLst/>
                <a:latin typeface="+mj-lt"/>
              </a:rPr>
              <a:t>                   						   		        </a:t>
            </a:r>
            <a:r>
              <a:rPr lang="en-AU" sz="800" b="0" i="0" dirty="0" smtClean="0">
                <a:solidFill>
                  <a:schemeClr val="bg1"/>
                </a:solidFill>
                <a:effectLst/>
                <a:latin typeface="+mj-lt"/>
              </a:rPr>
              <a:t>                                     </a:t>
            </a:r>
            <a:r>
              <a:rPr lang="en-AU" sz="4100" b="0" i="0" dirty="0" smtClean="0">
                <a:solidFill>
                  <a:schemeClr val="bg1"/>
                </a:solidFill>
                <a:effectLst/>
                <a:latin typeface="+mj-lt"/>
              </a:rPr>
              <a:t> </a:t>
            </a:r>
            <a:r>
              <a:rPr lang="en-AU" sz="3200" b="0" i="0" dirty="0" smtClean="0">
                <a:solidFill>
                  <a:schemeClr val="bg1"/>
                </a:solidFill>
                <a:effectLst/>
                <a:latin typeface="+mj-lt"/>
              </a:rPr>
              <a:t>2 Corinthians 5:17</a:t>
            </a:r>
            <a:endParaRPr lang="en-AU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0754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07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6101" y="229018"/>
            <a:ext cx="11498093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400" dirty="0">
                <a:solidFill>
                  <a:schemeClr val="bg1"/>
                </a:solidFill>
                <a:latin typeface="+mj-lt"/>
              </a:rPr>
              <a:t>Those who live according to the flesh have their minds set on what the flesh desires; but those who live in accordance with the Spirit have their minds set on what the Spirit desires. </a:t>
            </a:r>
            <a:endParaRPr lang="en-AU" sz="4400" dirty="0" smtClean="0">
              <a:solidFill>
                <a:schemeClr val="bg1"/>
              </a:solidFill>
              <a:latin typeface="+mj-lt"/>
            </a:endParaRPr>
          </a:p>
          <a:p>
            <a:pPr algn="just"/>
            <a:endParaRPr lang="en-AU" sz="900" dirty="0" smtClean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400" dirty="0" smtClean="0">
                <a:solidFill>
                  <a:schemeClr val="bg1"/>
                </a:solidFill>
                <a:latin typeface="+mj-lt"/>
              </a:rPr>
              <a:t>You … are </a:t>
            </a:r>
            <a:r>
              <a:rPr lang="en-AU" sz="4400" dirty="0">
                <a:solidFill>
                  <a:schemeClr val="bg1"/>
                </a:solidFill>
                <a:latin typeface="+mj-lt"/>
              </a:rPr>
              <a:t>not in the realm of the flesh but are in the realm of the </a:t>
            </a:r>
            <a:r>
              <a:rPr lang="en-AU" sz="4400" dirty="0" smtClean="0">
                <a:solidFill>
                  <a:schemeClr val="bg1"/>
                </a:solidFill>
                <a:latin typeface="+mj-lt"/>
              </a:rPr>
              <a:t>Spirit … </a:t>
            </a:r>
          </a:p>
          <a:p>
            <a:pPr algn="just"/>
            <a:endParaRPr lang="en-AU" sz="900" dirty="0" smtClean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400" dirty="0" smtClean="0">
                <a:solidFill>
                  <a:schemeClr val="bg1"/>
                </a:solidFill>
                <a:latin typeface="+mj-lt"/>
              </a:rPr>
              <a:t>… </a:t>
            </a:r>
            <a:r>
              <a:rPr lang="en-AU" sz="4400" dirty="0">
                <a:solidFill>
                  <a:schemeClr val="bg1"/>
                </a:solidFill>
                <a:latin typeface="+mj-lt"/>
              </a:rPr>
              <a:t>if Christ is in you, then even though your body is subject to death because of sin, the Spirit gives </a:t>
            </a:r>
            <a:r>
              <a:rPr lang="en-AU" sz="4400" dirty="0" smtClean="0">
                <a:solidFill>
                  <a:schemeClr val="bg1"/>
                </a:solidFill>
                <a:latin typeface="+mj-lt"/>
              </a:rPr>
              <a:t>life</a:t>
            </a:r>
            <a:r>
              <a:rPr lang="en-AU" sz="4400" dirty="0">
                <a:solidFill>
                  <a:schemeClr val="bg1"/>
                </a:solidFill>
                <a:latin typeface="+mj-lt"/>
              </a:rPr>
              <a:t> because of righteousness</a:t>
            </a:r>
            <a:r>
              <a:rPr lang="en-AU" sz="4400" dirty="0" smtClean="0">
                <a:solidFill>
                  <a:schemeClr val="bg1"/>
                </a:solidFill>
                <a:latin typeface="+mj-lt"/>
              </a:rPr>
              <a:t>.  </a:t>
            </a:r>
            <a:r>
              <a:rPr lang="en-AU" sz="4100" b="0" i="0" dirty="0" smtClean="0">
                <a:solidFill>
                  <a:schemeClr val="bg1"/>
                </a:solidFill>
                <a:effectLst/>
                <a:latin typeface="+mj-lt"/>
              </a:rPr>
              <a:t>		     </a:t>
            </a:r>
            <a:r>
              <a:rPr lang="en-AU" sz="3200" b="0" i="0" dirty="0" smtClean="0">
                <a:solidFill>
                  <a:schemeClr val="bg1"/>
                </a:solidFill>
                <a:effectLst/>
                <a:latin typeface="+mj-lt"/>
              </a:rPr>
              <a:t>Romans 8:5-10</a:t>
            </a:r>
            <a:endParaRPr lang="en-AU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891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3846" b="10002"/>
          <a:stretch/>
        </p:blipFill>
        <p:spPr>
          <a:xfrm>
            <a:off x="2219897" y="583660"/>
            <a:ext cx="7783564" cy="571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57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7191" y="345750"/>
            <a:ext cx="11498093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400" dirty="0">
                <a:solidFill>
                  <a:schemeClr val="bg1"/>
                </a:solidFill>
                <a:latin typeface="+mj-lt"/>
              </a:rPr>
              <a:t>For by the grace given me I say to every one of you: do not think of yourself more highly than you ought, but rather think of yourself with sober judgment, in accordance with the faith God has distributed to each of you. </a:t>
            </a:r>
            <a:r>
              <a:rPr lang="en-AU" sz="44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400" dirty="0">
                <a:solidFill>
                  <a:schemeClr val="bg1"/>
                </a:solidFill>
                <a:latin typeface="+mj-lt"/>
              </a:rPr>
              <a:t>For just as each of us has one body with many members, and these members do not all have the same function, </a:t>
            </a:r>
            <a:r>
              <a:rPr lang="en-AU" sz="4400" dirty="0" smtClean="0">
                <a:solidFill>
                  <a:schemeClr val="bg1"/>
                </a:solidFill>
                <a:latin typeface="+mj-lt"/>
              </a:rPr>
              <a:t>so </a:t>
            </a:r>
            <a:r>
              <a:rPr lang="en-AU" sz="4400" dirty="0">
                <a:solidFill>
                  <a:schemeClr val="bg1"/>
                </a:solidFill>
                <a:latin typeface="+mj-lt"/>
              </a:rPr>
              <a:t>in Christ we, though many, form one body, and each member belongs to all the others. </a:t>
            </a:r>
            <a:endParaRPr lang="en-AU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30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7191" y="404116"/>
            <a:ext cx="11498093" cy="614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400" dirty="0" smtClean="0">
                <a:solidFill>
                  <a:schemeClr val="bg1"/>
                </a:solidFill>
                <a:latin typeface="+mj-lt"/>
              </a:rPr>
              <a:t>We </a:t>
            </a:r>
            <a:r>
              <a:rPr lang="en-AU" sz="4400" dirty="0">
                <a:solidFill>
                  <a:schemeClr val="bg1"/>
                </a:solidFill>
                <a:latin typeface="+mj-lt"/>
              </a:rPr>
              <a:t>have different gifts, according to the grace given to each of us. If your gift is prophesying, then prophesy in accordance with </a:t>
            </a:r>
            <a:r>
              <a:rPr lang="en-AU" sz="4400" dirty="0" smtClean="0">
                <a:solidFill>
                  <a:schemeClr val="bg1"/>
                </a:solidFill>
                <a:latin typeface="+mj-lt"/>
              </a:rPr>
              <a:t>your faith</a:t>
            </a:r>
            <a:r>
              <a:rPr lang="en-AU" sz="4400" dirty="0">
                <a:solidFill>
                  <a:schemeClr val="bg1"/>
                </a:solidFill>
                <a:latin typeface="+mj-lt"/>
              </a:rPr>
              <a:t>; </a:t>
            </a:r>
            <a:r>
              <a:rPr lang="en-AU" sz="44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400" dirty="0">
                <a:solidFill>
                  <a:schemeClr val="bg1"/>
                </a:solidFill>
                <a:latin typeface="+mj-lt"/>
              </a:rPr>
              <a:t>if it is serving, then serve; if it is teaching, then teach; </a:t>
            </a:r>
            <a:r>
              <a:rPr lang="en-AU" sz="4400" dirty="0" smtClean="0">
                <a:solidFill>
                  <a:schemeClr val="bg1"/>
                </a:solidFill>
                <a:latin typeface="+mj-lt"/>
              </a:rPr>
              <a:t>if </a:t>
            </a:r>
            <a:r>
              <a:rPr lang="en-AU" sz="4400" dirty="0">
                <a:solidFill>
                  <a:schemeClr val="bg1"/>
                </a:solidFill>
                <a:latin typeface="+mj-lt"/>
              </a:rPr>
              <a:t>it is to encourage, then give encouragement; if it is giving, then give generously; if it is to </a:t>
            </a:r>
            <a:r>
              <a:rPr lang="en-AU" sz="4400" dirty="0" smtClean="0">
                <a:solidFill>
                  <a:schemeClr val="bg1"/>
                </a:solidFill>
                <a:latin typeface="+mj-lt"/>
              </a:rPr>
              <a:t>lead,</a:t>
            </a:r>
            <a:r>
              <a:rPr lang="en-AU" sz="4400" dirty="0">
                <a:solidFill>
                  <a:schemeClr val="bg1"/>
                </a:solidFill>
                <a:latin typeface="+mj-lt"/>
              </a:rPr>
              <a:t> do it diligently; if it is to show mercy, do it cheerfully.</a:t>
            </a:r>
            <a:r>
              <a:rPr lang="en-AU" sz="4100" b="0" i="0" dirty="0" smtClean="0">
                <a:solidFill>
                  <a:schemeClr val="bg1"/>
                </a:solidFill>
                <a:effectLst/>
                <a:latin typeface="+mj-lt"/>
              </a:rPr>
              <a:t>							   				   			             </a:t>
            </a:r>
            <a:r>
              <a:rPr lang="en-AU" sz="3200" b="0" i="0" dirty="0" smtClean="0">
                <a:solidFill>
                  <a:schemeClr val="bg1"/>
                </a:solidFill>
                <a:effectLst/>
                <a:latin typeface="+mj-lt"/>
              </a:rPr>
              <a:t>Romans 12:3-8</a:t>
            </a:r>
            <a:endParaRPr lang="en-AU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900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90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40809" b="10030"/>
          <a:stretch/>
        </p:blipFill>
        <p:spPr>
          <a:xfrm>
            <a:off x="0" y="2140084"/>
            <a:ext cx="12191999" cy="43969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9943" y="214009"/>
            <a:ext cx="1169211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5400" spc="600" dirty="0" smtClean="0">
                <a:solidFill>
                  <a:schemeClr val="bg1"/>
                </a:solidFill>
                <a:latin typeface="+mj-lt"/>
              </a:rPr>
              <a:t>Serve People </a:t>
            </a:r>
          </a:p>
          <a:p>
            <a:r>
              <a:rPr lang="en-AU" sz="5400" spc="600" dirty="0" smtClean="0">
                <a:solidFill>
                  <a:schemeClr val="bg1"/>
                </a:solidFill>
                <a:latin typeface="+mj-lt"/>
              </a:rPr>
              <a:t>in the power of the Holy Spirit …</a:t>
            </a:r>
            <a:endParaRPr lang="en-AU" sz="5400" spc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97280" y="4685490"/>
            <a:ext cx="42085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8800" spc="600" dirty="0" smtClean="0">
                <a:solidFill>
                  <a:srgbClr val="002060"/>
                </a:solidFill>
                <a:latin typeface="+mj-lt"/>
              </a:rPr>
              <a:t>… grace</a:t>
            </a:r>
            <a:endParaRPr lang="en-AU" sz="8800" spc="6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226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158</Words>
  <Application>Microsoft Office PowerPoint</Application>
  <PresentationFormat>Widescreen</PresentationFormat>
  <Paragraphs>16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Kevin B</cp:lastModifiedBy>
  <cp:revision>34</cp:revision>
  <dcterms:created xsi:type="dcterms:W3CDTF">2018-10-06T20:11:13Z</dcterms:created>
  <dcterms:modified xsi:type="dcterms:W3CDTF">2018-10-20T22:04:56Z</dcterms:modified>
</cp:coreProperties>
</file>