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1" r:id="rId2"/>
    <p:sldId id="309" r:id="rId3"/>
    <p:sldId id="298" r:id="rId4"/>
    <p:sldId id="310" r:id="rId5"/>
    <p:sldId id="284" r:id="rId6"/>
    <p:sldId id="303" r:id="rId7"/>
    <p:sldId id="316" r:id="rId8"/>
    <p:sldId id="304" r:id="rId9"/>
    <p:sldId id="312" r:id="rId10"/>
    <p:sldId id="313" r:id="rId11"/>
    <p:sldId id="315" r:id="rId12"/>
    <p:sldId id="314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CF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97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FA904-DC36-4888-A6B9-70F8B0B826B7}" type="datetimeFigureOut">
              <a:rPr lang="en-AU" smtClean="0"/>
              <a:t>18/11/2018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BB956-385F-425B-AE10-59A1EC94E1D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986518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FA904-DC36-4888-A6B9-70F8B0B826B7}" type="datetimeFigureOut">
              <a:rPr lang="en-AU" smtClean="0"/>
              <a:t>18/11/2018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BB956-385F-425B-AE10-59A1EC94E1D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768305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FA904-DC36-4888-A6B9-70F8B0B826B7}" type="datetimeFigureOut">
              <a:rPr lang="en-AU" smtClean="0"/>
              <a:t>18/11/2018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BB956-385F-425B-AE10-59A1EC94E1D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3449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FA904-DC36-4888-A6B9-70F8B0B826B7}" type="datetimeFigureOut">
              <a:rPr lang="en-AU" smtClean="0"/>
              <a:t>18/11/2018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BB956-385F-425B-AE10-59A1EC94E1D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238126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FA904-DC36-4888-A6B9-70F8B0B826B7}" type="datetimeFigureOut">
              <a:rPr lang="en-AU" smtClean="0"/>
              <a:t>18/11/2018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BB956-385F-425B-AE10-59A1EC94E1D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916367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FA904-DC36-4888-A6B9-70F8B0B826B7}" type="datetimeFigureOut">
              <a:rPr lang="en-AU" smtClean="0"/>
              <a:t>18/11/2018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BB956-385F-425B-AE10-59A1EC94E1D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17950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FA904-DC36-4888-A6B9-70F8B0B826B7}" type="datetimeFigureOut">
              <a:rPr lang="en-AU" smtClean="0"/>
              <a:t>18/11/2018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BB956-385F-425B-AE10-59A1EC94E1D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05037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FA904-DC36-4888-A6B9-70F8B0B826B7}" type="datetimeFigureOut">
              <a:rPr lang="en-AU" smtClean="0"/>
              <a:t>18/11/2018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BB956-385F-425B-AE10-59A1EC94E1D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33994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FA904-DC36-4888-A6B9-70F8B0B826B7}" type="datetimeFigureOut">
              <a:rPr lang="en-AU" smtClean="0"/>
              <a:t>18/11/2018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BB956-385F-425B-AE10-59A1EC94E1D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826796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FA904-DC36-4888-A6B9-70F8B0B826B7}" type="datetimeFigureOut">
              <a:rPr lang="en-AU" smtClean="0"/>
              <a:t>18/11/2018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BB956-385F-425B-AE10-59A1EC94E1D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408694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FA904-DC36-4888-A6B9-70F8B0B826B7}" type="datetimeFigureOut">
              <a:rPr lang="en-AU" smtClean="0"/>
              <a:t>18/11/2018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BB956-385F-425B-AE10-59A1EC94E1D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85439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9FA904-DC36-4888-A6B9-70F8B0B826B7}" type="datetimeFigureOut">
              <a:rPr lang="en-AU" smtClean="0"/>
              <a:t>18/11/2018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1BB956-385F-425B-AE10-59A1EC94E1D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91620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326615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8114" y="535324"/>
            <a:ext cx="6346890" cy="4386872"/>
          </a:xfrm>
        </p:spPr>
        <p:txBody>
          <a:bodyPr>
            <a:noAutofit/>
          </a:bodyPr>
          <a:lstStyle/>
          <a:p>
            <a:r>
              <a:rPr lang="en-AU" sz="5400" spc="600" dirty="0">
                <a:solidFill>
                  <a:schemeClr val="bg1"/>
                </a:solidFill>
              </a:rPr>
              <a:t>Keep your eyes fixed on Jesus the Resurrection and the Life…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2470" r="37697"/>
          <a:stretch/>
        </p:blipFill>
        <p:spPr>
          <a:xfrm>
            <a:off x="7879405" y="262949"/>
            <a:ext cx="4027252" cy="6390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5416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513309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5790" y="1828799"/>
            <a:ext cx="5769405" cy="3940935"/>
          </a:xfrm>
        </p:spPr>
        <p:txBody>
          <a:bodyPr>
            <a:noAutofit/>
          </a:bodyPr>
          <a:lstStyle/>
          <a:p>
            <a:pPr algn="just"/>
            <a:r>
              <a:rPr lang="en-AU" sz="4400" spc="600" dirty="0">
                <a:solidFill>
                  <a:schemeClr val="bg1"/>
                </a:solidFill>
              </a:rPr>
              <a:t>And let us run with perseverance the race marked out for us, fixing our eyes on Jesus, the pioneer and perfector of faith. </a:t>
            </a:r>
            <a:br>
              <a:rPr lang="en-AU" sz="2800" spc="600" dirty="0">
                <a:solidFill>
                  <a:schemeClr val="bg1"/>
                </a:solidFill>
              </a:rPr>
            </a:br>
            <a:r>
              <a:rPr lang="en-AU" sz="2800" spc="600" dirty="0">
                <a:solidFill>
                  <a:schemeClr val="bg1"/>
                </a:solidFill>
              </a:rPr>
              <a:t>		  Hebrews 12:1-2</a:t>
            </a:r>
            <a:r>
              <a:rPr lang="en-AU" sz="4400" spc="600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4" name="VID-20181024-WA0000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 rot="5400000">
            <a:off x="5568957" y="1083218"/>
            <a:ext cx="8392597" cy="4853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16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VID-20181024-WA0000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 rot="5400000">
            <a:off x="825198" y="1153718"/>
            <a:ext cx="10541603" cy="6096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648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5790" y="1828799"/>
            <a:ext cx="5769405" cy="3940935"/>
          </a:xfrm>
        </p:spPr>
        <p:txBody>
          <a:bodyPr>
            <a:noAutofit/>
          </a:bodyPr>
          <a:lstStyle/>
          <a:p>
            <a:pPr algn="just"/>
            <a:r>
              <a:rPr lang="en-AU" sz="4400" spc="600" dirty="0">
                <a:solidFill>
                  <a:schemeClr val="bg1"/>
                </a:solidFill>
              </a:rPr>
              <a:t>And let us run with perseverance the race marked out for us, fixing our eyes on Jesus, the pioneer and perfector of faith. </a:t>
            </a:r>
            <a:br>
              <a:rPr lang="en-AU" sz="2800" spc="600" dirty="0">
                <a:solidFill>
                  <a:schemeClr val="bg1"/>
                </a:solidFill>
              </a:rPr>
            </a:br>
            <a:r>
              <a:rPr lang="en-AU" sz="2800" spc="600" dirty="0">
                <a:solidFill>
                  <a:schemeClr val="bg1"/>
                </a:solidFill>
              </a:rPr>
              <a:t>		  Hebrews 12:1-2</a:t>
            </a:r>
            <a:r>
              <a:rPr lang="en-AU" sz="4400" spc="600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4" name="VID-20181024-WA0000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 rot="5400000">
            <a:off x="5568957" y="1083218"/>
            <a:ext cx="8392597" cy="4853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504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4850" y="541908"/>
            <a:ext cx="11462198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en-AU" sz="4100" spc="3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34850" y="388232"/>
            <a:ext cx="1146219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en-AU" sz="4000" b="0" i="0" dirty="0">
              <a:solidFill>
                <a:schemeClr val="bg1"/>
              </a:solidFill>
              <a:effectLst/>
              <a:latin typeface="+mj-l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34850" y="541908"/>
            <a:ext cx="11590987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AU" sz="4400" spc="3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And do this, understanding the present time: the hour has already come for you to wake up from your slumber, because our salvation is nearer now than when we first believed. </a:t>
            </a:r>
            <a:r>
              <a:rPr lang="en-AU" sz="4400" b="1" spc="300" baseline="300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 </a:t>
            </a:r>
            <a:r>
              <a:rPr lang="en-AU" sz="4400" spc="3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The night is nearly over; the day is almost here. So let us put aside the deeds of darkness and put on the armour of light. </a:t>
            </a:r>
          </a:p>
        </p:txBody>
      </p:sp>
    </p:spTree>
    <p:extLst>
      <p:ext uri="{BB962C8B-B14F-4D97-AF65-F5344CB8AC3E}">
        <p14:creationId xmlns:p14="http://schemas.microsoft.com/office/powerpoint/2010/main" val="11161701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4850" y="541908"/>
            <a:ext cx="11462198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en-AU" sz="4100" spc="3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34850" y="388232"/>
            <a:ext cx="1146219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en-AU" sz="4000" b="0" i="0" dirty="0">
              <a:solidFill>
                <a:schemeClr val="bg1"/>
              </a:solidFill>
              <a:effectLst/>
              <a:latin typeface="+mj-l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34850" y="742175"/>
            <a:ext cx="11590987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AU" sz="4400" spc="3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Let us behave decently, as in the daytime, not in carousing and drunkenness, not in sexual immorality and debauchery, not in dissension and jealousy. </a:t>
            </a:r>
            <a:r>
              <a:rPr lang="en-AU" sz="4400" b="1" spc="300" baseline="300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 </a:t>
            </a:r>
            <a:r>
              <a:rPr lang="en-AU" sz="4400" spc="3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Rather, clothe yourselves with the Lord Jesus Christ, and do not think about how to gratify the desires of the flesh. </a:t>
            </a:r>
            <a:r>
              <a:rPr lang="en-AU" sz="2800" spc="3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		        Romans 13:11-14</a:t>
            </a:r>
            <a:endParaRPr lang="en-AU" sz="4400" spc="300" dirty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19053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963623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4850" y="541908"/>
            <a:ext cx="11462198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en-AU" sz="4100" spc="3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34850" y="388232"/>
            <a:ext cx="1146219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en-AU" sz="4000" b="0" i="0" dirty="0">
              <a:solidFill>
                <a:schemeClr val="bg1"/>
              </a:solidFill>
              <a:effectLst/>
              <a:latin typeface="+mj-l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34850" y="541908"/>
            <a:ext cx="11590987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AU" sz="4400" spc="3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And do this, understanding the present time: the hour has already come for you to wake up from your slumber, because our salvation is nearer now than when we first believed. </a:t>
            </a:r>
            <a:r>
              <a:rPr lang="en-AU" sz="4400" b="1" spc="300" baseline="300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 </a:t>
            </a:r>
            <a:r>
              <a:rPr lang="en-AU" sz="4400" spc="3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The night is nearly over; the day is almost here. So let us put aside the deeds of darkness and put on the armour of light. </a:t>
            </a:r>
          </a:p>
        </p:txBody>
      </p:sp>
      <p:sp>
        <p:nvSpPr>
          <p:cNvPr id="5" name="Freeform 4"/>
          <p:cNvSpPr/>
          <p:nvPr/>
        </p:nvSpPr>
        <p:spPr>
          <a:xfrm>
            <a:off x="334850" y="1226934"/>
            <a:ext cx="7907628" cy="45719"/>
          </a:xfrm>
          <a:custGeom>
            <a:avLst/>
            <a:gdLst>
              <a:gd name="connsiteX0" fmla="*/ 231820 w 9040969"/>
              <a:gd name="connsiteY0" fmla="*/ 347730 h 515155"/>
              <a:gd name="connsiteX1" fmla="*/ 592428 w 9040969"/>
              <a:gd name="connsiteY1" fmla="*/ 373488 h 515155"/>
              <a:gd name="connsiteX2" fmla="*/ 2434107 w 9040969"/>
              <a:gd name="connsiteY2" fmla="*/ 412124 h 515155"/>
              <a:gd name="connsiteX3" fmla="*/ 3387144 w 9040969"/>
              <a:gd name="connsiteY3" fmla="*/ 373488 h 515155"/>
              <a:gd name="connsiteX4" fmla="*/ 3515932 w 9040969"/>
              <a:gd name="connsiteY4" fmla="*/ 360609 h 515155"/>
              <a:gd name="connsiteX5" fmla="*/ 3721994 w 9040969"/>
              <a:gd name="connsiteY5" fmla="*/ 334851 h 515155"/>
              <a:gd name="connsiteX6" fmla="*/ 4043966 w 9040969"/>
              <a:gd name="connsiteY6" fmla="*/ 347730 h 515155"/>
              <a:gd name="connsiteX7" fmla="*/ 5009882 w 9040969"/>
              <a:gd name="connsiteY7" fmla="*/ 373488 h 515155"/>
              <a:gd name="connsiteX8" fmla="*/ 5087155 w 9040969"/>
              <a:gd name="connsiteY8" fmla="*/ 386366 h 515155"/>
              <a:gd name="connsiteX9" fmla="*/ 5241702 w 9040969"/>
              <a:gd name="connsiteY9" fmla="*/ 425003 h 515155"/>
              <a:gd name="connsiteX10" fmla="*/ 5318975 w 9040969"/>
              <a:gd name="connsiteY10" fmla="*/ 450761 h 515155"/>
              <a:gd name="connsiteX11" fmla="*/ 5422006 w 9040969"/>
              <a:gd name="connsiteY11" fmla="*/ 463640 h 515155"/>
              <a:gd name="connsiteX12" fmla="*/ 5679583 w 9040969"/>
              <a:gd name="connsiteY12" fmla="*/ 489397 h 515155"/>
              <a:gd name="connsiteX13" fmla="*/ 7328079 w 9040969"/>
              <a:gd name="connsiteY13" fmla="*/ 476519 h 515155"/>
              <a:gd name="connsiteX14" fmla="*/ 7379594 w 9040969"/>
              <a:gd name="connsiteY14" fmla="*/ 489397 h 515155"/>
              <a:gd name="connsiteX15" fmla="*/ 7495504 w 9040969"/>
              <a:gd name="connsiteY15" fmla="*/ 502276 h 515155"/>
              <a:gd name="connsiteX16" fmla="*/ 7920507 w 9040969"/>
              <a:gd name="connsiteY16" fmla="*/ 489397 h 515155"/>
              <a:gd name="connsiteX17" fmla="*/ 7933386 w 9040969"/>
              <a:gd name="connsiteY17" fmla="*/ 412124 h 515155"/>
              <a:gd name="connsiteX18" fmla="*/ 7868992 w 9040969"/>
              <a:gd name="connsiteY18" fmla="*/ 386366 h 515155"/>
              <a:gd name="connsiteX19" fmla="*/ 7817476 w 9040969"/>
              <a:gd name="connsiteY19" fmla="*/ 360609 h 515155"/>
              <a:gd name="connsiteX20" fmla="*/ 7753082 w 9040969"/>
              <a:gd name="connsiteY20" fmla="*/ 347730 h 515155"/>
              <a:gd name="connsiteX21" fmla="*/ 7701566 w 9040969"/>
              <a:gd name="connsiteY21" fmla="*/ 334851 h 515155"/>
              <a:gd name="connsiteX22" fmla="*/ 7276563 w 9040969"/>
              <a:gd name="connsiteY22" fmla="*/ 309093 h 515155"/>
              <a:gd name="connsiteX23" fmla="*/ 7070502 w 9040969"/>
              <a:gd name="connsiteY23" fmla="*/ 283335 h 515155"/>
              <a:gd name="connsiteX24" fmla="*/ 6954592 w 9040969"/>
              <a:gd name="connsiteY24" fmla="*/ 257578 h 515155"/>
              <a:gd name="connsiteX25" fmla="*/ 6800045 w 9040969"/>
              <a:gd name="connsiteY25" fmla="*/ 231820 h 515155"/>
              <a:gd name="connsiteX26" fmla="*/ 6645499 w 9040969"/>
              <a:gd name="connsiteY26" fmla="*/ 193183 h 515155"/>
              <a:gd name="connsiteX27" fmla="*/ 6375042 w 9040969"/>
              <a:gd name="connsiteY27" fmla="*/ 180304 h 515155"/>
              <a:gd name="connsiteX28" fmla="*/ 6220496 w 9040969"/>
              <a:gd name="connsiteY28" fmla="*/ 154547 h 515155"/>
              <a:gd name="connsiteX29" fmla="*/ 5950040 w 9040969"/>
              <a:gd name="connsiteY29" fmla="*/ 128789 h 515155"/>
              <a:gd name="connsiteX30" fmla="*/ 5692462 w 9040969"/>
              <a:gd name="connsiteY30" fmla="*/ 90152 h 515155"/>
              <a:gd name="connsiteX31" fmla="*/ 5550794 w 9040969"/>
              <a:gd name="connsiteY31" fmla="*/ 64395 h 515155"/>
              <a:gd name="connsiteX32" fmla="*/ 4456090 w 9040969"/>
              <a:gd name="connsiteY32" fmla="*/ 77273 h 515155"/>
              <a:gd name="connsiteX33" fmla="*/ 4288665 w 9040969"/>
              <a:gd name="connsiteY33" fmla="*/ 90152 h 515155"/>
              <a:gd name="connsiteX34" fmla="*/ 4082603 w 9040969"/>
              <a:gd name="connsiteY34" fmla="*/ 115910 h 515155"/>
              <a:gd name="connsiteX35" fmla="*/ 4043966 w 9040969"/>
              <a:gd name="connsiteY35" fmla="*/ 128789 h 515155"/>
              <a:gd name="connsiteX36" fmla="*/ 3837904 w 9040969"/>
              <a:gd name="connsiteY36" fmla="*/ 154547 h 515155"/>
              <a:gd name="connsiteX37" fmla="*/ 3734873 w 9040969"/>
              <a:gd name="connsiteY37" fmla="*/ 180304 h 515155"/>
              <a:gd name="connsiteX38" fmla="*/ 3657600 w 9040969"/>
              <a:gd name="connsiteY38" fmla="*/ 206062 h 515155"/>
              <a:gd name="connsiteX39" fmla="*/ 3593206 w 9040969"/>
              <a:gd name="connsiteY39" fmla="*/ 218941 h 515155"/>
              <a:gd name="connsiteX40" fmla="*/ 3515932 w 9040969"/>
              <a:gd name="connsiteY40" fmla="*/ 244699 h 515155"/>
              <a:gd name="connsiteX41" fmla="*/ 3438659 w 9040969"/>
              <a:gd name="connsiteY41" fmla="*/ 257578 h 515155"/>
              <a:gd name="connsiteX42" fmla="*/ 3374265 w 9040969"/>
              <a:gd name="connsiteY42" fmla="*/ 270457 h 515155"/>
              <a:gd name="connsiteX43" fmla="*/ 3322749 w 9040969"/>
              <a:gd name="connsiteY43" fmla="*/ 283335 h 515155"/>
              <a:gd name="connsiteX44" fmla="*/ 3245476 w 9040969"/>
              <a:gd name="connsiteY44" fmla="*/ 296214 h 515155"/>
              <a:gd name="connsiteX45" fmla="*/ 3181082 w 9040969"/>
              <a:gd name="connsiteY45" fmla="*/ 334851 h 515155"/>
              <a:gd name="connsiteX46" fmla="*/ 3065172 w 9040969"/>
              <a:gd name="connsiteY46" fmla="*/ 347730 h 515155"/>
              <a:gd name="connsiteX47" fmla="*/ 2884868 w 9040969"/>
              <a:gd name="connsiteY47" fmla="*/ 360609 h 515155"/>
              <a:gd name="connsiteX48" fmla="*/ 2305318 w 9040969"/>
              <a:gd name="connsiteY48" fmla="*/ 347730 h 515155"/>
              <a:gd name="connsiteX49" fmla="*/ 2240924 w 9040969"/>
              <a:gd name="connsiteY49" fmla="*/ 334851 h 515155"/>
              <a:gd name="connsiteX50" fmla="*/ 2150772 w 9040969"/>
              <a:gd name="connsiteY50" fmla="*/ 309093 h 515155"/>
              <a:gd name="connsiteX51" fmla="*/ 2009104 w 9040969"/>
              <a:gd name="connsiteY51" fmla="*/ 270457 h 515155"/>
              <a:gd name="connsiteX52" fmla="*/ 1828800 w 9040969"/>
              <a:gd name="connsiteY52" fmla="*/ 244699 h 515155"/>
              <a:gd name="connsiteX53" fmla="*/ 1751527 w 9040969"/>
              <a:gd name="connsiteY53" fmla="*/ 218941 h 515155"/>
              <a:gd name="connsiteX54" fmla="*/ 1661375 w 9040969"/>
              <a:gd name="connsiteY54" fmla="*/ 193183 h 515155"/>
              <a:gd name="connsiteX55" fmla="*/ 1609859 w 9040969"/>
              <a:gd name="connsiteY55" fmla="*/ 180304 h 515155"/>
              <a:gd name="connsiteX56" fmla="*/ 1558344 w 9040969"/>
              <a:gd name="connsiteY56" fmla="*/ 154547 h 515155"/>
              <a:gd name="connsiteX57" fmla="*/ 1429555 w 9040969"/>
              <a:gd name="connsiteY57" fmla="*/ 115910 h 515155"/>
              <a:gd name="connsiteX58" fmla="*/ 1365161 w 9040969"/>
              <a:gd name="connsiteY58" fmla="*/ 90152 h 515155"/>
              <a:gd name="connsiteX59" fmla="*/ 1313645 w 9040969"/>
              <a:gd name="connsiteY59" fmla="*/ 64395 h 515155"/>
              <a:gd name="connsiteX60" fmla="*/ 1236372 w 9040969"/>
              <a:gd name="connsiteY60" fmla="*/ 51516 h 515155"/>
              <a:gd name="connsiteX61" fmla="*/ 1184856 w 9040969"/>
              <a:gd name="connsiteY61" fmla="*/ 38637 h 515155"/>
              <a:gd name="connsiteX62" fmla="*/ 1146220 w 9040969"/>
              <a:gd name="connsiteY62" fmla="*/ 25758 h 515155"/>
              <a:gd name="connsiteX63" fmla="*/ 1017431 w 9040969"/>
              <a:gd name="connsiteY63" fmla="*/ 0 h 515155"/>
              <a:gd name="connsiteX64" fmla="*/ 708338 w 9040969"/>
              <a:gd name="connsiteY64" fmla="*/ 25758 h 515155"/>
              <a:gd name="connsiteX65" fmla="*/ 412124 w 9040969"/>
              <a:gd name="connsiteY65" fmla="*/ 90152 h 515155"/>
              <a:gd name="connsiteX66" fmla="*/ 296214 w 9040969"/>
              <a:gd name="connsiteY66" fmla="*/ 115910 h 515155"/>
              <a:gd name="connsiteX67" fmla="*/ 206062 w 9040969"/>
              <a:gd name="connsiteY67" fmla="*/ 154547 h 515155"/>
              <a:gd name="connsiteX68" fmla="*/ 77273 w 9040969"/>
              <a:gd name="connsiteY68" fmla="*/ 193183 h 515155"/>
              <a:gd name="connsiteX69" fmla="*/ 0 w 9040969"/>
              <a:gd name="connsiteY69" fmla="*/ 218941 h 515155"/>
              <a:gd name="connsiteX70" fmla="*/ 51516 w 9040969"/>
              <a:gd name="connsiteY70" fmla="*/ 283335 h 515155"/>
              <a:gd name="connsiteX71" fmla="*/ 90152 w 9040969"/>
              <a:gd name="connsiteY71" fmla="*/ 321972 h 515155"/>
              <a:gd name="connsiteX72" fmla="*/ 115910 w 9040969"/>
              <a:gd name="connsiteY72" fmla="*/ 360609 h 515155"/>
              <a:gd name="connsiteX73" fmla="*/ 154547 w 9040969"/>
              <a:gd name="connsiteY73" fmla="*/ 373488 h 515155"/>
              <a:gd name="connsiteX74" fmla="*/ 206062 w 9040969"/>
              <a:gd name="connsiteY74" fmla="*/ 399245 h 515155"/>
              <a:gd name="connsiteX75" fmla="*/ 437882 w 9040969"/>
              <a:gd name="connsiteY75" fmla="*/ 425003 h 515155"/>
              <a:gd name="connsiteX76" fmla="*/ 1210614 w 9040969"/>
              <a:gd name="connsiteY76" fmla="*/ 412124 h 515155"/>
              <a:gd name="connsiteX77" fmla="*/ 1313645 w 9040969"/>
              <a:gd name="connsiteY77" fmla="*/ 386366 h 515155"/>
              <a:gd name="connsiteX78" fmla="*/ 1790163 w 9040969"/>
              <a:gd name="connsiteY78" fmla="*/ 360609 h 515155"/>
              <a:gd name="connsiteX79" fmla="*/ 3103809 w 9040969"/>
              <a:gd name="connsiteY79" fmla="*/ 373488 h 515155"/>
              <a:gd name="connsiteX80" fmla="*/ 3400023 w 9040969"/>
              <a:gd name="connsiteY80" fmla="*/ 386366 h 515155"/>
              <a:gd name="connsiteX81" fmla="*/ 3515932 w 9040969"/>
              <a:gd name="connsiteY81" fmla="*/ 412124 h 515155"/>
              <a:gd name="connsiteX82" fmla="*/ 3618963 w 9040969"/>
              <a:gd name="connsiteY82" fmla="*/ 437882 h 515155"/>
              <a:gd name="connsiteX83" fmla="*/ 3709116 w 9040969"/>
              <a:gd name="connsiteY83" fmla="*/ 450761 h 515155"/>
              <a:gd name="connsiteX84" fmla="*/ 4108361 w 9040969"/>
              <a:gd name="connsiteY84" fmla="*/ 476519 h 515155"/>
              <a:gd name="connsiteX85" fmla="*/ 4378817 w 9040969"/>
              <a:gd name="connsiteY85" fmla="*/ 515155 h 515155"/>
              <a:gd name="connsiteX86" fmla="*/ 5061397 w 9040969"/>
              <a:gd name="connsiteY86" fmla="*/ 502276 h 515155"/>
              <a:gd name="connsiteX87" fmla="*/ 5280338 w 9040969"/>
              <a:gd name="connsiteY87" fmla="*/ 476519 h 515155"/>
              <a:gd name="connsiteX88" fmla="*/ 5383369 w 9040969"/>
              <a:gd name="connsiteY88" fmla="*/ 463640 h 515155"/>
              <a:gd name="connsiteX89" fmla="*/ 5885645 w 9040969"/>
              <a:gd name="connsiteY89" fmla="*/ 450761 h 515155"/>
              <a:gd name="connsiteX90" fmla="*/ 6156102 w 9040969"/>
              <a:gd name="connsiteY90" fmla="*/ 437882 h 515155"/>
              <a:gd name="connsiteX91" fmla="*/ 8178085 w 9040969"/>
              <a:gd name="connsiteY91" fmla="*/ 399245 h 515155"/>
              <a:gd name="connsiteX92" fmla="*/ 8693240 w 9040969"/>
              <a:gd name="connsiteY92" fmla="*/ 373488 h 515155"/>
              <a:gd name="connsiteX93" fmla="*/ 8783392 w 9040969"/>
              <a:gd name="connsiteY93" fmla="*/ 399245 h 515155"/>
              <a:gd name="connsiteX94" fmla="*/ 8873544 w 9040969"/>
              <a:gd name="connsiteY94" fmla="*/ 450761 h 515155"/>
              <a:gd name="connsiteX95" fmla="*/ 9040969 w 9040969"/>
              <a:gd name="connsiteY95" fmla="*/ 437882 h 515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9040969" h="515155">
                <a:moveTo>
                  <a:pt x="231820" y="347730"/>
                </a:moveTo>
                <a:cubicBezTo>
                  <a:pt x="352023" y="356316"/>
                  <a:pt x="471958" y="370438"/>
                  <a:pt x="592428" y="373488"/>
                </a:cubicBezTo>
                <a:lnTo>
                  <a:pt x="2434107" y="412124"/>
                </a:lnTo>
                <a:lnTo>
                  <a:pt x="3387144" y="373488"/>
                </a:lnTo>
                <a:cubicBezTo>
                  <a:pt x="3430239" y="371436"/>
                  <a:pt x="3473026" y="365126"/>
                  <a:pt x="3515932" y="360609"/>
                </a:cubicBezTo>
                <a:cubicBezTo>
                  <a:pt x="3639290" y="347624"/>
                  <a:pt x="3611101" y="350693"/>
                  <a:pt x="3721994" y="334851"/>
                </a:cubicBezTo>
                <a:lnTo>
                  <a:pt x="4043966" y="347730"/>
                </a:lnTo>
                <a:cubicBezTo>
                  <a:pt x="4302266" y="353535"/>
                  <a:pt x="4700403" y="337080"/>
                  <a:pt x="5009882" y="373488"/>
                </a:cubicBezTo>
                <a:cubicBezTo>
                  <a:pt x="5035816" y="376539"/>
                  <a:pt x="5061397" y="382073"/>
                  <a:pt x="5087155" y="386366"/>
                </a:cubicBezTo>
                <a:cubicBezTo>
                  <a:pt x="5224454" y="441286"/>
                  <a:pt x="5069942" y="385366"/>
                  <a:pt x="5241702" y="425003"/>
                </a:cubicBezTo>
                <a:cubicBezTo>
                  <a:pt x="5268158" y="431108"/>
                  <a:pt x="5292427" y="445072"/>
                  <a:pt x="5318975" y="450761"/>
                </a:cubicBezTo>
                <a:cubicBezTo>
                  <a:pt x="5352818" y="458013"/>
                  <a:pt x="5387632" y="459596"/>
                  <a:pt x="5422006" y="463640"/>
                </a:cubicBezTo>
                <a:cubicBezTo>
                  <a:pt x="5545199" y="478133"/>
                  <a:pt x="5547801" y="477418"/>
                  <a:pt x="5679583" y="489397"/>
                </a:cubicBezTo>
                <a:cubicBezTo>
                  <a:pt x="6011693" y="483071"/>
                  <a:pt x="6826746" y="439384"/>
                  <a:pt x="7328079" y="476519"/>
                </a:cubicBezTo>
                <a:cubicBezTo>
                  <a:pt x="7345731" y="477826"/>
                  <a:pt x="7362100" y="486706"/>
                  <a:pt x="7379594" y="489397"/>
                </a:cubicBezTo>
                <a:cubicBezTo>
                  <a:pt x="7418016" y="495308"/>
                  <a:pt x="7456867" y="497983"/>
                  <a:pt x="7495504" y="502276"/>
                </a:cubicBezTo>
                <a:cubicBezTo>
                  <a:pt x="7637172" y="497983"/>
                  <a:pt x="7779264" y="501167"/>
                  <a:pt x="7920507" y="489397"/>
                </a:cubicBezTo>
                <a:cubicBezTo>
                  <a:pt x="7976974" y="484692"/>
                  <a:pt x="7963765" y="438164"/>
                  <a:pt x="7933386" y="412124"/>
                </a:cubicBezTo>
                <a:cubicBezTo>
                  <a:pt x="7915833" y="397079"/>
                  <a:pt x="7890118" y="395755"/>
                  <a:pt x="7868992" y="386366"/>
                </a:cubicBezTo>
                <a:cubicBezTo>
                  <a:pt x="7851448" y="378569"/>
                  <a:pt x="7835690" y="366680"/>
                  <a:pt x="7817476" y="360609"/>
                </a:cubicBezTo>
                <a:cubicBezTo>
                  <a:pt x="7796710" y="353687"/>
                  <a:pt x="7774450" y="352479"/>
                  <a:pt x="7753082" y="347730"/>
                </a:cubicBezTo>
                <a:cubicBezTo>
                  <a:pt x="7735803" y="343890"/>
                  <a:pt x="7719061" y="337543"/>
                  <a:pt x="7701566" y="334851"/>
                </a:cubicBezTo>
                <a:cubicBezTo>
                  <a:pt x="7566366" y="314051"/>
                  <a:pt x="7403798" y="314394"/>
                  <a:pt x="7276563" y="309093"/>
                </a:cubicBezTo>
                <a:cubicBezTo>
                  <a:pt x="7207876" y="300507"/>
                  <a:pt x="7137657" y="300122"/>
                  <a:pt x="7070502" y="283335"/>
                </a:cubicBezTo>
                <a:cubicBezTo>
                  <a:pt x="7018911" y="270438"/>
                  <a:pt x="7010173" y="267387"/>
                  <a:pt x="6954592" y="257578"/>
                </a:cubicBezTo>
                <a:cubicBezTo>
                  <a:pt x="6903160" y="248502"/>
                  <a:pt x="6851173" y="242472"/>
                  <a:pt x="6800045" y="231820"/>
                </a:cubicBezTo>
                <a:cubicBezTo>
                  <a:pt x="6748060" y="220990"/>
                  <a:pt x="6698214" y="199573"/>
                  <a:pt x="6645499" y="193183"/>
                </a:cubicBezTo>
                <a:cubicBezTo>
                  <a:pt x="6555900" y="182322"/>
                  <a:pt x="6465194" y="184597"/>
                  <a:pt x="6375042" y="180304"/>
                </a:cubicBezTo>
                <a:cubicBezTo>
                  <a:pt x="6323527" y="171718"/>
                  <a:pt x="6272283" y="161302"/>
                  <a:pt x="6220496" y="154547"/>
                </a:cubicBezTo>
                <a:cubicBezTo>
                  <a:pt x="5742756" y="92234"/>
                  <a:pt x="6392697" y="187811"/>
                  <a:pt x="5950040" y="128789"/>
                </a:cubicBezTo>
                <a:cubicBezTo>
                  <a:pt x="5863982" y="117314"/>
                  <a:pt x="5776690" y="111209"/>
                  <a:pt x="5692462" y="90152"/>
                </a:cubicBezTo>
                <a:cubicBezTo>
                  <a:pt x="5611497" y="69910"/>
                  <a:pt x="5658469" y="79776"/>
                  <a:pt x="5550794" y="64395"/>
                </a:cubicBezTo>
                <a:lnTo>
                  <a:pt x="4456090" y="77273"/>
                </a:lnTo>
                <a:cubicBezTo>
                  <a:pt x="4400128" y="78415"/>
                  <a:pt x="4344341" y="84392"/>
                  <a:pt x="4288665" y="90152"/>
                </a:cubicBezTo>
                <a:cubicBezTo>
                  <a:pt x="4219811" y="97275"/>
                  <a:pt x="4082603" y="115910"/>
                  <a:pt x="4082603" y="115910"/>
                </a:cubicBezTo>
                <a:cubicBezTo>
                  <a:pt x="4069724" y="120203"/>
                  <a:pt x="4057376" y="126672"/>
                  <a:pt x="4043966" y="128789"/>
                </a:cubicBezTo>
                <a:cubicBezTo>
                  <a:pt x="3975591" y="139585"/>
                  <a:pt x="3837904" y="154547"/>
                  <a:pt x="3837904" y="154547"/>
                </a:cubicBezTo>
                <a:cubicBezTo>
                  <a:pt x="3803560" y="163133"/>
                  <a:pt x="3768457" y="169109"/>
                  <a:pt x="3734873" y="180304"/>
                </a:cubicBezTo>
                <a:cubicBezTo>
                  <a:pt x="3709115" y="188890"/>
                  <a:pt x="3683794" y="198918"/>
                  <a:pt x="3657600" y="206062"/>
                </a:cubicBezTo>
                <a:cubicBezTo>
                  <a:pt x="3636482" y="211822"/>
                  <a:pt x="3614324" y="213181"/>
                  <a:pt x="3593206" y="218941"/>
                </a:cubicBezTo>
                <a:cubicBezTo>
                  <a:pt x="3567011" y="226085"/>
                  <a:pt x="3542273" y="238114"/>
                  <a:pt x="3515932" y="244699"/>
                </a:cubicBezTo>
                <a:cubicBezTo>
                  <a:pt x="3490599" y="251032"/>
                  <a:pt x="3464351" y="252907"/>
                  <a:pt x="3438659" y="257578"/>
                </a:cubicBezTo>
                <a:cubicBezTo>
                  <a:pt x="3417122" y="261494"/>
                  <a:pt x="3395634" y="265709"/>
                  <a:pt x="3374265" y="270457"/>
                </a:cubicBezTo>
                <a:cubicBezTo>
                  <a:pt x="3356986" y="274297"/>
                  <a:pt x="3340106" y="279864"/>
                  <a:pt x="3322749" y="283335"/>
                </a:cubicBezTo>
                <a:cubicBezTo>
                  <a:pt x="3297143" y="288456"/>
                  <a:pt x="3271234" y="291921"/>
                  <a:pt x="3245476" y="296214"/>
                </a:cubicBezTo>
                <a:cubicBezTo>
                  <a:pt x="3224011" y="309093"/>
                  <a:pt x="3205151" y="327974"/>
                  <a:pt x="3181082" y="334851"/>
                </a:cubicBezTo>
                <a:cubicBezTo>
                  <a:pt x="3143703" y="345531"/>
                  <a:pt x="3103900" y="344362"/>
                  <a:pt x="3065172" y="347730"/>
                </a:cubicBezTo>
                <a:cubicBezTo>
                  <a:pt x="3005144" y="352950"/>
                  <a:pt x="2944969" y="356316"/>
                  <a:pt x="2884868" y="360609"/>
                </a:cubicBezTo>
                <a:lnTo>
                  <a:pt x="2305318" y="347730"/>
                </a:lnTo>
                <a:cubicBezTo>
                  <a:pt x="2283446" y="346855"/>
                  <a:pt x="2262160" y="340160"/>
                  <a:pt x="2240924" y="334851"/>
                </a:cubicBezTo>
                <a:cubicBezTo>
                  <a:pt x="2210604" y="327271"/>
                  <a:pt x="2180707" y="318074"/>
                  <a:pt x="2150772" y="309093"/>
                </a:cubicBezTo>
                <a:cubicBezTo>
                  <a:pt x="2098571" y="293433"/>
                  <a:pt x="2073100" y="277568"/>
                  <a:pt x="2009104" y="270457"/>
                </a:cubicBezTo>
                <a:cubicBezTo>
                  <a:pt x="1953363" y="264263"/>
                  <a:pt x="1885183" y="260076"/>
                  <a:pt x="1828800" y="244699"/>
                </a:cubicBezTo>
                <a:cubicBezTo>
                  <a:pt x="1802606" y="237555"/>
                  <a:pt x="1777867" y="225526"/>
                  <a:pt x="1751527" y="218941"/>
                </a:cubicBezTo>
                <a:cubicBezTo>
                  <a:pt x="1590477" y="178679"/>
                  <a:pt x="1790709" y="230136"/>
                  <a:pt x="1661375" y="193183"/>
                </a:cubicBezTo>
                <a:cubicBezTo>
                  <a:pt x="1644356" y="188320"/>
                  <a:pt x="1626433" y="186519"/>
                  <a:pt x="1609859" y="180304"/>
                </a:cubicBezTo>
                <a:cubicBezTo>
                  <a:pt x="1591883" y="173563"/>
                  <a:pt x="1576387" y="161108"/>
                  <a:pt x="1558344" y="154547"/>
                </a:cubicBezTo>
                <a:cubicBezTo>
                  <a:pt x="1324026" y="69341"/>
                  <a:pt x="1554794" y="162875"/>
                  <a:pt x="1429555" y="115910"/>
                </a:cubicBezTo>
                <a:cubicBezTo>
                  <a:pt x="1407909" y="107793"/>
                  <a:pt x="1386287" y="99541"/>
                  <a:pt x="1365161" y="90152"/>
                </a:cubicBezTo>
                <a:cubicBezTo>
                  <a:pt x="1347617" y="82355"/>
                  <a:pt x="1332034" y="69912"/>
                  <a:pt x="1313645" y="64395"/>
                </a:cubicBezTo>
                <a:cubicBezTo>
                  <a:pt x="1288633" y="56892"/>
                  <a:pt x="1261978" y="56637"/>
                  <a:pt x="1236372" y="51516"/>
                </a:cubicBezTo>
                <a:cubicBezTo>
                  <a:pt x="1219015" y="48045"/>
                  <a:pt x="1201875" y="43500"/>
                  <a:pt x="1184856" y="38637"/>
                </a:cubicBezTo>
                <a:cubicBezTo>
                  <a:pt x="1171803" y="34908"/>
                  <a:pt x="1159472" y="28703"/>
                  <a:pt x="1146220" y="25758"/>
                </a:cubicBezTo>
                <a:cubicBezTo>
                  <a:pt x="861990" y="-37405"/>
                  <a:pt x="1222730" y="51325"/>
                  <a:pt x="1017431" y="0"/>
                </a:cubicBezTo>
                <a:cubicBezTo>
                  <a:pt x="914400" y="8586"/>
                  <a:pt x="811057" y="14019"/>
                  <a:pt x="708338" y="25758"/>
                </a:cubicBezTo>
                <a:cubicBezTo>
                  <a:pt x="602726" y="37828"/>
                  <a:pt x="515544" y="65528"/>
                  <a:pt x="412124" y="90152"/>
                </a:cubicBezTo>
                <a:cubicBezTo>
                  <a:pt x="373621" y="99319"/>
                  <a:pt x="333992" y="104104"/>
                  <a:pt x="296214" y="115910"/>
                </a:cubicBezTo>
                <a:cubicBezTo>
                  <a:pt x="265008" y="125662"/>
                  <a:pt x="236577" y="142811"/>
                  <a:pt x="206062" y="154547"/>
                </a:cubicBezTo>
                <a:cubicBezTo>
                  <a:pt x="98441" y="195939"/>
                  <a:pt x="163966" y="167175"/>
                  <a:pt x="77273" y="193183"/>
                </a:cubicBezTo>
                <a:cubicBezTo>
                  <a:pt x="51267" y="200985"/>
                  <a:pt x="0" y="218941"/>
                  <a:pt x="0" y="218941"/>
                </a:cubicBezTo>
                <a:cubicBezTo>
                  <a:pt x="21143" y="282370"/>
                  <a:pt x="-2258" y="238523"/>
                  <a:pt x="51516" y="283335"/>
                </a:cubicBezTo>
                <a:cubicBezTo>
                  <a:pt x="65508" y="294995"/>
                  <a:pt x="78492" y="307980"/>
                  <a:pt x="90152" y="321972"/>
                </a:cubicBezTo>
                <a:cubicBezTo>
                  <a:pt x="100061" y="333863"/>
                  <a:pt x="103823" y="350940"/>
                  <a:pt x="115910" y="360609"/>
                </a:cubicBezTo>
                <a:cubicBezTo>
                  <a:pt x="126511" y="369090"/>
                  <a:pt x="142069" y="368140"/>
                  <a:pt x="154547" y="373488"/>
                </a:cubicBezTo>
                <a:cubicBezTo>
                  <a:pt x="172193" y="381051"/>
                  <a:pt x="187437" y="394589"/>
                  <a:pt x="206062" y="399245"/>
                </a:cubicBezTo>
                <a:cubicBezTo>
                  <a:pt x="230370" y="405322"/>
                  <a:pt x="426150" y="423830"/>
                  <a:pt x="437882" y="425003"/>
                </a:cubicBezTo>
                <a:cubicBezTo>
                  <a:pt x="695459" y="420710"/>
                  <a:pt x="953251" y="423478"/>
                  <a:pt x="1210614" y="412124"/>
                </a:cubicBezTo>
                <a:cubicBezTo>
                  <a:pt x="1245980" y="410564"/>
                  <a:pt x="1278383" y="389500"/>
                  <a:pt x="1313645" y="386366"/>
                </a:cubicBezTo>
                <a:cubicBezTo>
                  <a:pt x="1472091" y="372282"/>
                  <a:pt x="1631324" y="369195"/>
                  <a:pt x="1790163" y="360609"/>
                </a:cubicBezTo>
                <a:cubicBezTo>
                  <a:pt x="2279638" y="299424"/>
                  <a:pt x="2022661" y="326485"/>
                  <a:pt x="3103809" y="373488"/>
                </a:cubicBezTo>
                <a:lnTo>
                  <a:pt x="3400023" y="386366"/>
                </a:lnTo>
                <a:cubicBezTo>
                  <a:pt x="3578528" y="430993"/>
                  <a:pt x="3303397" y="363077"/>
                  <a:pt x="3515932" y="412124"/>
                </a:cubicBezTo>
                <a:cubicBezTo>
                  <a:pt x="3550426" y="420084"/>
                  <a:pt x="3583918" y="432876"/>
                  <a:pt x="3618963" y="437882"/>
                </a:cubicBezTo>
                <a:cubicBezTo>
                  <a:pt x="3649014" y="442175"/>
                  <a:pt x="3678927" y="447583"/>
                  <a:pt x="3709116" y="450761"/>
                </a:cubicBezTo>
                <a:cubicBezTo>
                  <a:pt x="3846751" y="465249"/>
                  <a:pt x="3967371" y="469098"/>
                  <a:pt x="4108361" y="476519"/>
                </a:cubicBezTo>
                <a:cubicBezTo>
                  <a:pt x="4197721" y="494390"/>
                  <a:pt x="4286736" y="513820"/>
                  <a:pt x="4378817" y="515155"/>
                </a:cubicBezTo>
                <a:lnTo>
                  <a:pt x="5061397" y="502276"/>
                </a:lnTo>
                <a:cubicBezTo>
                  <a:pt x="5233419" y="477701"/>
                  <a:pt x="5065686" y="500368"/>
                  <a:pt x="5280338" y="476519"/>
                </a:cubicBezTo>
                <a:cubicBezTo>
                  <a:pt x="5314737" y="472697"/>
                  <a:pt x="5348789" y="465111"/>
                  <a:pt x="5383369" y="463640"/>
                </a:cubicBezTo>
                <a:cubicBezTo>
                  <a:pt x="5550698" y="456520"/>
                  <a:pt x="5718258" y="456341"/>
                  <a:pt x="5885645" y="450761"/>
                </a:cubicBezTo>
                <a:cubicBezTo>
                  <a:pt x="5975849" y="447754"/>
                  <a:pt x="6065950" y="442175"/>
                  <a:pt x="6156102" y="437882"/>
                </a:cubicBezTo>
                <a:cubicBezTo>
                  <a:pt x="6918591" y="299246"/>
                  <a:pt x="6195631" y="422297"/>
                  <a:pt x="8178085" y="399245"/>
                </a:cubicBezTo>
                <a:cubicBezTo>
                  <a:pt x="8395857" y="396713"/>
                  <a:pt x="8497156" y="387493"/>
                  <a:pt x="8693240" y="373488"/>
                </a:cubicBezTo>
                <a:cubicBezTo>
                  <a:pt x="8723291" y="382074"/>
                  <a:pt x="8754021" y="388565"/>
                  <a:pt x="8783392" y="399245"/>
                </a:cubicBezTo>
                <a:cubicBezTo>
                  <a:pt x="8819337" y="412316"/>
                  <a:pt x="8842648" y="430163"/>
                  <a:pt x="8873544" y="450761"/>
                </a:cubicBezTo>
                <a:lnTo>
                  <a:pt x="9040969" y="437882"/>
                </a:ln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55419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195" y="456922"/>
            <a:ext cx="11280525" cy="1325563"/>
          </a:xfrm>
        </p:spPr>
        <p:txBody>
          <a:bodyPr>
            <a:noAutofit/>
          </a:bodyPr>
          <a:lstStyle/>
          <a:p>
            <a:r>
              <a:rPr lang="en-AU" sz="5400" spc="600" dirty="0">
                <a:solidFill>
                  <a:schemeClr val="bg1"/>
                </a:solidFill>
              </a:rPr>
              <a:t>Keep your eyes fixed on Jesus …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220" y="2585632"/>
            <a:ext cx="11058500" cy="3503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6991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7912" t="7698"/>
          <a:stretch/>
        </p:blipFill>
        <p:spPr>
          <a:xfrm>
            <a:off x="4163438" y="311285"/>
            <a:ext cx="8378757" cy="629865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3561" y="456920"/>
            <a:ext cx="4148439" cy="5574227"/>
          </a:xfrm>
        </p:spPr>
        <p:txBody>
          <a:bodyPr>
            <a:noAutofit/>
          </a:bodyPr>
          <a:lstStyle/>
          <a:p>
            <a:r>
              <a:rPr lang="en-AU" sz="5400" spc="600" dirty="0">
                <a:solidFill>
                  <a:schemeClr val="bg1"/>
                </a:solidFill>
              </a:rPr>
              <a:t>Keep your eyes fixed on Jesus the Light of the World …</a:t>
            </a:r>
          </a:p>
        </p:txBody>
      </p:sp>
    </p:spTree>
    <p:extLst>
      <p:ext uri="{BB962C8B-B14F-4D97-AF65-F5344CB8AC3E}">
        <p14:creationId xmlns:p14="http://schemas.microsoft.com/office/powerpoint/2010/main" val="28937339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4263</TotalTime>
  <Words>157</Words>
  <Application>Microsoft Office PowerPoint</Application>
  <PresentationFormat>Widescreen</PresentationFormat>
  <Paragraphs>9</Paragraphs>
  <Slides>12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PowerPoint Presentation</vt:lpstr>
      <vt:lpstr>.</vt:lpstr>
      <vt:lpstr>And let us run with perseverance the race marked out for us, fixing our eyes on Jesus, the pioneer and perfector of faith.      Hebrews 12:1-2 </vt:lpstr>
      <vt:lpstr>PowerPoint Presentation</vt:lpstr>
      <vt:lpstr>PowerPoint Presentation</vt:lpstr>
      <vt:lpstr>PowerPoint Presentation</vt:lpstr>
      <vt:lpstr>PowerPoint Presentation</vt:lpstr>
      <vt:lpstr>Keep your eyes fixed on Jesus …</vt:lpstr>
      <vt:lpstr>Keep your eyes fixed on Jesus the Light of the World …</vt:lpstr>
      <vt:lpstr>Keep your eyes fixed on Jesus the Resurrection and the Life…</vt:lpstr>
      <vt:lpstr>PowerPoint Presentation</vt:lpstr>
      <vt:lpstr>And let us run with perseverance the race marked out for us, fixing our eyes on Jesus, the pioneer and perfector of faith.      Hebrews 12:1-2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Kevin B</dc:creator>
  <cp:lastModifiedBy>Colin Cheah</cp:lastModifiedBy>
  <cp:revision>86</cp:revision>
  <dcterms:created xsi:type="dcterms:W3CDTF">2018-10-06T20:11:13Z</dcterms:created>
  <dcterms:modified xsi:type="dcterms:W3CDTF">2018-11-18T01:15:04Z</dcterms:modified>
</cp:coreProperties>
</file>