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0" r:id="rId3"/>
    <p:sldId id="269" r:id="rId4"/>
    <p:sldId id="271" r:id="rId5"/>
    <p:sldId id="272" r:id="rId6"/>
    <p:sldId id="276" r:id="rId7"/>
    <p:sldId id="263" r:id="rId8"/>
    <p:sldId id="274" r:id="rId9"/>
    <p:sldId id="273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928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3021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11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372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583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0987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839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600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894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783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321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64C78-2B04-47CF-B6AC-1A06B3B0A2D2}" type="datetimeFigureOut">
              <a:rPr lang="en-AU" smtClean="0"/>
              <a:t>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0CD64-971D-4871-B7D1-5582C031E0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583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4196901"/>
            <a:ext cx="12192000" cy="21833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8800" i="1" spc="600" dirty="0" smtClean="0">
                <a:solidFill>
                  <a:schemeClr val="bg1"/>
                </a:solidFill>
              </a:rPr>
              <a:t>Faith on the Water</a:t>
            </a:r>
            <a:endParaRPr lang="en-AU" sz="8800" i="1" spc="600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35804"/>
            <a:ext cx="12192000" cy="21833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8800" i="1" spc="600" dirty="0" smtClean="0">
                <a:solidFill>
                  <a:schemeClr val="bg1"/>
                </a:solidFill>
              </a:rPr>
              <a:t>Trust Him</a:t>
            </a:r>
            <a:endParaRPr lang="en-AU" sz="88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4196901"/>
            <a:ext cx="12192000" cy="21833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8800" i="1" spc="600" dirty="0" smtClean="0">
                <a:solidFill>
                  <a:schemeClr val="bg1"/>
                </a:solidFill>
              </a:rPr>
              <a:t>Faith on the Water</a:t>
            </a:r>
            <a:endParaRPr lang="en-AU" sz="8800" i="1" spc="600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35804"/>
            <a:ext cx="12192000" cy="21833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8800" i="1" spc="600" dirty="0" smtClean="0">
                <a:solidFill>
                  <a:schemeClr val="bg1"/>
                </a:solidFill>
              </a:rPr>
              <a:t>Trust Him</a:t>
            </a:r>
            <a:endParaRPr lang="en-AU" sz="88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25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9093" y="334851"/>
            <a:ext cx="115265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>
                <a:solidFill>
                  <a:schemeClr val="bg1"/>
                </a:solidFill>
                <a:latin typeface="+mj-lt"/>
              </a:rPr>
              <a:t>Immediately Jesus made the disciples get into the boat and go on ahead of him to the other side, while he dismissed the crowd. </a:t>
            </a:r>
            <a:r>
              <a:rPr lang="en-AU" sz="40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After he had dismissed them, he went up on a mountainside by himself to pray. Later that night, he was there alone, 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and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the boat was already a considerable distance from land, buffeted by the waves because the wind was against it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AU" sz="40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806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9093" y="334851"/>
            <a:ext cx="115265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Shortly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before dawn Jesus went out to them, walking on the lake. </a:t>
            </a:r>
            <a:r>
              <a:rPr lang="en-AU" sz="4000" b="1" spc="300" baseline="30000" dirty="0" smtClean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When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the disciples saw him walking on the lake, they were terrified. ‘It’s a ghost,’ they said, and cried out in fear.</a:t>
            </a:r>
          </a:p>
          <a:p>
            <a:pPr algn="just"/>
            <a:endParaRPr lang="en-AU" sz="1200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But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Jesus immediately said to them: ‘Take courage! It is I. Don’t be afraid.’</a:t>
            </a:r>
          </a:p>
          <a:p>
            <a:pPr algn="just"/>
            <a:endParaRPr lang="en-AU" sz="1200" b="1" spc="300" baseline="300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‘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Lord, if it’s you,’ Peter replied, ‘tell me to come to you on the water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.’</a:t>
            </a:r>
            <a:endParaRPr lang="en-AU" sz="40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431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1972" y="746975"/>
            <a:ext cx="1152659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‘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Come,’ he said.</a:t>
            </a:r>
          </a:p>
          <a:p>
            <a:pPr algn="just"/>
            <a:endParaRPr lang="en-AU" sz="1200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Then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Peter got down out of the boat, walked on the water and came towards Jesus. </a:t>
            </a:r>
            <a:r>
              <a:rPr lang="en-AU" sz="40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But when he saw the wind, he was afraid and, beginning to sink, cried out, ‘Lord, save me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!’</a:t>
            </a:r>
            <a:endParaRPr lang="en-AU" sz="40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378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9093" y="334851"/>
            <a:ext cx="1152659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Immediately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Jesus reached out his hand and caught him. ‘You of little faith,’ he said, ‘why did you doubt?’</a:t>
            </a:r>
          </a:p>
          <a:p>
            <a:pPr algn="just"/>
            <a:endParaRPr lang="en-AU" sz="1200" b="1" spc="300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And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when they climbed into the boat, the wind died down. </a:t>
            </a:r>
            <a:r>
              <a:rPr lang="en-AU" sz="40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Then those who were in the boat worshipped him, saying, ‘Truly you are the Son of God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.’				</a:t>
            </a:r>
          </a:p>
          <a:p>
            <a:pPr algn="just"/>
            <a:r>
              <a:rPr lang="en-AU" sz="40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							  </a:t>
            </a:r>
            <a:r>
              <a:rPr lang="en-AU" sz="800" spc="3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AU" sz="3200" spc="300" dirty="0" smtClean="0">
                <a:solidFill>
                  <a:schemeClr val="bg1"/>
                </a:solidFill>
                <a:latin typeface="+mj-lt"/>
              </a:rPr>
              <a:t>Matthew 14:22-33</a:t>
            </a:r>
            <a:endParaRPr lang="en-AU" sz="40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427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890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246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120" y="-201952"/>
            <a:ext cx="10963757" cy="3937374"/>
          </a:xfrm>
        </p:spPr>
        <p:txBody>
          <a:bodyPr>
            <a:normAutofit/>
          </a:bodyPr>
          <a:lstStyle/>
          <a:p>
            <a:pPr algn="r"/>
            <a:r>
              <a:rPr lang="en-AU" sz="7200" spc="600" dirty="0" smtClean="0">
                <a:solidFill>
                  <a:schemeClr val="bg1"/>
                </a:solidFill>
              </a:rPr>
              <a:t>Faith in God </a:t>
            </a:r>
            <a:r>
              <a:rPr lang="en-AU" sz="4800" spc="600" dirty="0" smtClean="0">
                <a:solidFill>
                  <a:schemeClr val="bg1"/>
                </a:solidFill>
              </a:rPr>
              <a:t/>
            </a:r>
            <a:br>
              <a:rPr lang="en-AU" sz="4800" spc="600" dirty="0" smtClean="0">
                <a:solidFill>
                  <a:schemeClr val="bg1"/>
                </a:solidFill>
              </a:rPr>
            </a:br>
            <a:r>
              <a:rPr lang="en-AU" sz="4800" spc="600" dirty="0" smtClean="0">
                <a:solidFill>
                  <a:schemeClr val="bg1"/>
                </a:solidFill>
              </a:rPr>
              <a:t>… it’s all about knowing </a:t>
            </a:r>
            <a:br>
              <a:rPr lang="en-AU" sz="4800" spc="600" dirty="0" smtClean="0">
                <a:solidFill>
                  <a:schemeClr val="bg1"/>
                </a:solidFill>
              </a:rPr>
            </a:br>
            <a:r>
              <a:rPr lang="en-AU" sz="4800" spc="600" dirty="0" smtClean="0">
                <a:solidFill>
                  <a:schemeClr val="bg1"/>
                </a:solidFill>
              </a:rPr>
              <a:t>a person</a:t>
            </a:r>
            <a:endParaRPr lang="en-AU" sz="48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4945"/>
          <a:stretch/>
        </p:blipFill>
        <p:spPr>
          <a:xfrm>
            <a:off x="0" y="9728"/>
            <a:ext cx="12192000" cy="6848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4723" y="1004278"/>
            <a:ext cx="7336618" cy="3937374"/>
          </a:xfrm>
        </p:spPr>
        <p:txBody>
          <a:bodyPr>
            <a:normAutofit/>
          </a:bodyPr>
          <a:lstStyle/>
          <a:p>
            <a:r>
              <a:rPr lang="en-AU" sz="7200" spc="600" dirty="0" smtClean="0"/>
              <a:t>Faith in God</a:t>
            </a:r>
            <a:r>
              <a:rPr lang="en-AU" sz="4800" spc="600" dirty="0" smtClean="0"/>
              <a:t>… </a:t>
            </a:r>
            <a:br>
              <a:rPr lang="en-AU" sz="4800" spc="600" dirty="0" smtClean="0"/>
            </a:br>
            <a:r>
              <a:rPr lang="en-AU" sz="4800" spc="600" dirty="0" smtClean="0"/>
              <a:t>it takes time to know </a:t>
            </a:r>
            <a:br>
              <a:rPr lang="en-AU" sz="4800" spc="600" dirty="0" smtClean="0"/>
            </a:br>
            <a:r>
              <a:rPr lang="en-AU" sz="4800" spc="600" dirty="0" smtClean="0"/>
              <a:t>a person</a:t>
            </a:r>
            <a:endParaRPr lang="en-AU" sz="4800" spc="600" dirty="0"/>
          </a:p>
        </p:txBody>
      </p:sp>
    </p:spTree>
    <p:extLst>
      <p:ext uri="{BB962C8B-B14F-4D97-AF65-F5344CB8AC3E}">
        <p14:creationId xmlns:p14="http://schemas.microsoft.com/office/powerpoint/2010/main" val="26158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478" y="-508374"/>
            <a:ext cx="10963757" cy="3937374"/>
          </a:xfrm>
        </p:spPr>
        <p:txBody>
          <a:bodyPr>
            <a:normAutofit/>
          </a:bodyPr>
          <a:lstStyle/>
          <a:p>
            <a:r>
              <a:rPr lang="en-AU" sz="7200" spc="600" dirty="0" smtClean="0">
                <a:solidFill>
                  <a:schemeClr val="bg1"/>
                </a:solidFill>
              </a:rPr>
              <a:t>Faith in God</a:t>
            </a:r>
            <a:r>
              <a:rPr lang="en-AU" sz="4800" spc="600" dirty="0" smtClean="0">
                <a:solidFill>
                  <a:schemeClr val="bg1"/>
                </a:solidFill>
              </a:rPr>
              <a:t>… </a:t>
            </a:r>
            <a:br>
              <a:rPr lang="en-AU" sz="4800" spc="600" dirty="0" smtClean="0">
                <a:solidFill>
                  <a:schemeClr val="bg1"/>
                </a:solidFill>
              </a:rPr>
            </a:br>
            <a:r>
              <a:rPr lang="en-AU" sz="4800" spc="600" dirty="0" smtClean="0">
                <a:solidFill>
                  <a:schemeClr val="bg1"/>
                </a:solidFill>
              </a:rPr>
              <a:t>it’s dependence on a person</a:t>
            </a:r>
            <a:endParaRPr lang="en-AU" sz="48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3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3207</TotalTime>
  <Words>76</Words>
  <Application>Microsoft Office PowerPoint</Application>
  <PresentationFormat>Widescreen</PresentationFormat>
  <Paragraphs>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Faith in God  … it’s all about knowing  a person</vt:lpstr>
      <vt:lpstr>Faith in God…  it takes time to know  a person</vt:lpstr>
      <vt:lpstr>Faith in God…  it’s dependence on a person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33</cp:revision>
  <dcterms:created xsi:type="dcterms:W3CDTF">2018-11-24T21:59:34Z</dcterms:created>
  <dcterms:modified xsi:type="dcterms:W3CDTF">2018-12-08T22:49:53Z</dcterms:modified>
</cp:coreProperties>
</file>