
<file path=[Content_Types].xml><?xml version="1.0" encoding="utf-8"?>
<Types xmlns="http://schemas.openxmlformats.org/package/2006/content-types">
  <Default Extension="jpeg" ContentType="image/jpeg"/>
  <Default Extension="mpg" ContentType="vide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60" r:id="rId3"/>
    <p:sldId id="270" r:id="rId4"/>
    <p:sldId id="272" r:id="rId5"/>
    <p:sldId id="273" r:id="rId6"/>
    <p:sldId id="274" r:id="rId7"/>
    <p:sldId id="271" r:id="rId8"/>
    <p:sldId id="282" r:id="rId9"/>
    <p:sldId id="277" r:id="rId10"/>
    <p:sldId id="278" r:id="rId11"/>
    <p:sldId id="279" r:id="rId12"/>
    <p:sldId id="261" r:id="rId13"/>
    <p:sldId id="280" r:id="rId14"/>
    <p:sldId id="281" r:id="rId15"/>
    <p:sldId id="275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73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DCE67-CBE3-48BF-8493-D87AF4A22F0E}" type="datetimeFigureOut">
              <a:rPr lang="en-AU" smtClean="0"/>
              <a:t>23/12/2018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B09F7-F69C-4079-BFB8-D93F406C62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656494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DCE67-CBE3-48BF-8493-D87AF4A22F0E}" type="datetimeFigureOut">
              <a:rPr lang="en-AU" smtClean="0"/>
              <a:t>23/12/2018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B09F7-F69C-4079-BFB8-D93F406C62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57766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DCE67-CBE3-48BF-8493-D87AF4A22F0E}" type="datetimeFigureOut">
              <a:rPr lang="en-AU" smtClean="0"/>
              <a:t>23/12/2018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B09F7-F69C-4079-BFB8-D93F406C62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60476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DCE67-CBE3-48BF-8493-D87AF4A22F0E}" type="datetimeFigureOut">
              <a:rPr lang="en-AU" smtClean="0"/>
              <a:t>23/12/2018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B09F7-F69C-4079-BFB8-D93F406C62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49796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DCE67-CBE3-48BF-8493-D87AF4A22F0E}" type="datetimeFigureOut">
              <a:rPr lang="en-AU" smtClean="0"/>
              <a:t>23/12/2018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B09F7-F69C-4079-BFB8-D93F406C62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5376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DCE67-CBE3-48BF-8493-D87AF4A22F0E}" type="datetimeFigureOut">
              <a:rPr lang="en-AU" smtClean="0"/>
              <a:t>23/12/2018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B09F7-F69C-4079-BFB8-D93F406C62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778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DCE67-CBE3-48BF-8493-D87AF4A22F0E}" type="datetimeFigureOut">
              <a:rPr lang="en-AU" smtClean="0"/>
              <a:t>23/12/2018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B09F7-F69C-4079-BFB8-D93F406C62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08250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DCE67-CBE3-48BF-8493-D87AF4A22F0E}" type="datetimeFigureOut">
              <a:rPr lang="en-AU" smtClean="0"/>
              <a:t>23/12/2018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B09F7-F69C-4079-BFB8-D93F406C62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2654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DCE67-CBE3-48BF-8493-D87AF4A22F0E}" type="datetimeFigureOut">
              <a:rPr lang="en-AU" smtClean="0"/>
              <a:t>23/12/2018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B09F7-F69C-4079-BFB8-D93F406C62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23418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DCE67-CBE3-48BF-8493-D87AF4A22F0E}" type="datetimeFigureOut">
              <a:rPr lang="en-AU" smtClean="0"/>
              <a:t>23/12/2018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B09F7-F69C-4079-BFB8-D93F406C62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20033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DCE67-CBE3-48BF-8493-D87AF4A22F0E}" type="datetimeFigureOut">
              <a:rPr lang="en-AU" smtClean="0"/>
              <a:t>23/12/2018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B09F7-F69C-4079-BFB8-D93F406C62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09867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7DCE67-CBE3-48BF-8493-D87AF4A22F0E}" type="datetimeFigureOut">
              <a:rPr lang="en-AU" smtClean="0"/>
              <a:t>23/12/2018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3B09F7-F69C-4079-BFB8-D93F406C62D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4245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g"/><Relationship Id="rId1" Type="http://schemas.microsoft.com/office/2007/relationships/media" Target="../media/media1.mp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7781" b="7901"/>
          <a:stretch/>
        </p:blipFill>
        <p:spPr>
          <a:xfrm>
            <a:off x="0" y="-1"/>
            <a:ext cx="12192000" cy="684827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0" y="95250"/>
            <a:ext cx="5715000" cy="666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350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05838" y="0"/>
            <a:ext cx="11400817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sz="4000" dirty="0">
                <a:solidFill>
                  <a:schemeClr val="bg1"/>
                </a:solidFill>
                <a:latin typeface="+mj-lt"/>
              </a:rPr>
              <a:t>Yet this is what the Sovereign </a:t>
            </a:r>
            <a:r>
              <a:rPr lang="en-AU" sz="4000" cap="small" dirty="0">
                <a:solidFill>
                  <a:schemeClr val="bg1"/>
                </a:solidFill>
                <a:latin typeface="+mj-lt"/>
              </a:rPr>
              <a:t>Lord</a:t>
            </a:r>
            <a:r>
              <a:rPr lang="en-AU" sz="4000" dirty="0">
                <a:solidFill>
                  <a:schemeClr val="bg1"/>
                </a:solidFill>
                <a:latin typeface="+mj-lt"/>
              </a:rPr>
              <a:t> says:</a:t>
            </a:r>
          </a:p>
          <a:p>
            <a:r>
              <a:rPr lang="en-AU" sz="4000" dirty="0">
                <a:solidFill>
                  <a:schemeClr val="bg1"/>
                </a:solidFill>
                <a:latin typeface="+mj-lt"/>
              </a:rPr>
              <a:t>‘“It will not take place,</a:t>
            </a:r>
            <a:br>
              <a:rPr lang="en-AU" sz="4000" dirty="0">
                <a:solidFill>
                  <a:schemeClr val="bg1"/>
                </a:solidFill>
                <a:latin typeface="+mj-lt"/>
              </a:rPr>
            </a:br>
            <a:r>
              <a:rPr lang="en-AU" sz="4000" dirty="0">
                <a:solidFill>
                  <a:schemeClr val="bg1"/>
                </a:solidFill>
                <a:latin typeface="+mj-lt"/>
              </a:rPr>
              <a:t>    it will not happen,</a:t>
            </a:r>
            <a:br>
              <a:rPr lang="en-AU" sz="4000" dirty="0">
                <a:solidFill>
                  <a:schemeClr val="bg1"/>
                </a:solidFill>
                <a:latin typeface="+mj-lt"/>
              </a:rPr>
            </a:br>
            <a:r>
              <a:rPr lang="en-AU" sz="4000" dirty="0">
                <a:solidFill>
                  <a:schemeClr val="bg1"/>
                </a:solidFill>
                <a:latin typeface="+mj-lt"/>
              </a:rPr>
              <a:t>for the head of Aram is Damascus,</a:t>
            </a:r>
            <a:br>
              <a:rPr lang="en-AU" sz="4000" dirty="0">
                <a:solidFill>
                  <a:schemeClr val="bg1"/>
                </a:solidFill>
                <a:latin typeface="+mj-lt"/>
              </a:rPr>
            </a:br>
            <a:r>
              <a:rPr lang="en-AU" sz="4000" dirty="0">
                <a:solidFill>
                  <a:schemeClr val="bg1"/>
                </a:solidFill>
                <a:latin typeface="+mj-lt"/>
              </a:rPr>
              <a:t>    and the head of Damascus is only </a:t>
            </a:r>
            <a:r>
              <a:rPr lang="en-AU" sz="4000" dirty="0" err="1">
                <a:solidFill>
                  <a:schemeClr val="bg1"/>
                </a:solidFill>
                <a:latin typeface="+mj-lt"/>
              </a:rPr>
              <a:t>Rezin</a:t>
            </a:r>
            <a:r>
              <a:rPr lang="en-AU" sz="4000" dirty="0">
                <a:solidFill>
                  <a:schemeClr val="bg1"/>
                </a:solidFill>
                <a:latin typeface="+mj-lt"/>
              </a:rPr>
              <a:t>.</a:t>
            </a:r>
            <a:br>
              <a:rPr lang="en-AU" sz="4000" dirty="0">
                <a:solidFill>
                  <a:schemeClr val="bg1"/>
                </a:solidFill>
                <a:latin typeface="+mj-lt"/>
              </a:rPr>
            </a:br>
            <a:r>
              <a:rPr lang="en-AU" sz="4000" dirty="0">
                <a:solidFill>
                  <a:schemeClr val="bg1"/>
                </a:solidFill>
                <a:latin typeface="+mj-lt"/>
              </a:rPr>
              <a:t>Within sixty-five years</a:t>
            </a:r>
            <a:br>
              <a:rPr lang="en-AU" sz="4000" dirty="0">
                <a:solidFill>
                  <a:schemeClr val="bg1"/>
                </a:solidFill>
                <a:latin typeface="+mj-lt"/>
              </a:rPr>
            </a:br>
            <a:r>
              <a:rPr lang="en-AU" sz="4000" dirty="0">
                <a:solidFill>
                  <a:schemeClr val="bg1"/>
                </a:solidFill>
                <a:latin typeface="+mj-lt"/>
              </a:rPr>
              <a:t>    Ephraim will be too shattered to be a people.</a:t>
            </a:r>
            <a:br>
              <a:rPr lang="en-AU" sz="4000" dirty="0">
                <a:solidFill>
                  <a:schemeClr val="bg1"/>
                </a:solidFill>
                <a:latin typeface="+mj-lt"/>
              </a:rPr>
            </a:br>
            <a:r>
              <a:rPr lang="en-AU" sz="4000" dirty="0">
                <a:solidFill>
                  <a:schemeClr val="bg1"/>
                </a:solidFill>
                <a:latin typeface="+mj-lt"/>
              </a:rPr>
              <a:t>The head of Ephraim is Samaria,</a:t>
            </a:r>
            <a:br>
              <a:rPr lang="en-AU" sz="4000" dirty="0">
                <a:solidFill>
                  <a:schemeClr val="bg1"/>
                </a:solidFill>
                <a:latin typeface="+mj-lt"/>
              </a:rPr>
            </a:br>
            <a:r>
              <a:rPr lang="en-AU" sz="4000" dirty="0">
                <a:solidFill>
                  <a:schemeClr val="bg1"/>
                </a:solidFill>
                <a:latin typeface="+mj-lt"/>
              </a:rPr>
              <a:t>    and the head of Samaria is only </a:t>
            </a:r>
            <a:r>
              <a:rPr lang="en-AU" sz="4000" dirty="0" err="1">
                <a:solidFill>
                  <a:schemeClr val="bg1"/>
                </a:solidFill>
                <a:latin typeface="+mj-lt"/>
              </a:rPr>
              <a:t>Remaliah’s</a:t>
            </a:r>
            <a:r>
              <a:rPr lang="en-AU" sz="4000" dirty="0">
                <a:solidFill>
                  <a:schemeClr val="bg1"/>
                </a:solidFill>
                <a:latin typeface="+mj-lt"/>
              </a:rPr>
              <a:t> son.</a:t>
            </a:r>
            <a:br>
              <a:rPr lang="en-AU" sz="4000" dirty="0">
                <a:solidFill>
                  <a:schemeClr val="bg1"/>
                </a:solidFill>
                <a:latin typeface="+mj-lt"/>
              </a:rPr>
            </a:br>
            <a:r>
              <a:rPr lang="en-AU" sz="4000" dirty="0">
                <a:solidFill>
                  <a:schemeClr val="bg1"/>
                </a:solidFill>
                <a:latin typeface="+mj-lt"/>
              </a:rPr>
              <a:t>If you do not stand firm in your faith,</a:t>
            </a:r>
            <a:br>
              <a:rPr lang="en-AU" sz="4000" dirty="0">
                <a:solidFill>
                  <a:schemeClr val="bg1"/>
                </a:solidFill>
                <a:latin typeface="+mj-lt"/>
              </a:rPr>
            </a:br>
            <a:r>
              <a:rPr lang="en-AU" sz="4000" dirty="0">
                <a:solidFill>
                  <a:schemeClr val="bg1"/>
                </a:solidFill>
                <a:latin typeface="+mj-lt"/>
              </a:rPr>
              <a:t>    you will not stand at all.”’</a:t>
            </a:r>
          </a:p>
        </p:txBody>
      </p:sp>
      <p:sp>
        <p:nvSpPr>
          <p:cNvPr id="3" name="Freeform 2"/>
          <p:cNvSpPr/>
          <p:nvPr/>
        </p:nvSpPr>
        <p:spPr>
          <a:xfrm>
            <a:off x="3696511" y="544750"/>
            <a:ext cx="5077838" cy="136186"/>
          </a:xfrm>
          <a:custGeom>
            <a:avLst/>
            <a:gdLst>
              <a:gd name="connsiteX0" fmla="*/ 0 w 4442382"/>
              <a:gd name="connsiteY0" fmla="*/ 291829 h 361847"/>
              <a:gd name="connsiteX1" fmla="*/ 1303506 w 4442382"/>
              <a:gd name="connsiteY1" fmla="*/ 291829 h 361847"/>
              <a:gd name="connsiteX2" fmla="*/ 1498059 w 4442382"/>
              <a:gd name="connsiteY2" fmla="*/ 252919 h 361847"/>
              <a:gd name="connsiteX3" fmla="*/ 2042808 w 4442382"/>
              <a:gd name="connsiteY3" fmla="*/ 214008 h 361847"/>
              <a:gd name="connsiteX4" fmla="*/ 2431915 w 4442382"/>
              <a:gd name="connsiteY4" fmla="*/ 175098 h 361847"/>
              <a:gd name="connsiteX5" fmla="*/ 3404681 w 4442382"/>
              <a:gd name="connsiteY5" fmla="*/ 155642 h 361847"/>
              <a:gd name="connsiteX6" fmla="*/ 2023353 w 4442382"/>
              <a:gd name="connsiteY6" fmla="*/ 136187 h 361847"/>
              <a:gd name="connsiteX7" fmla="*/ 1264596 w 4442382"/>
              <a:gd name="connsiteY7" fmla="*/ 116732 h 361847"/>
              <a:gd name="connsiteX8" fmla="*/ 1128408 w 4442382"/>
              <a:gd name="connsiteY8" fmla="*/ 97276 h 361847"/>
              <a:gd name="connsiteX9" fmla="*/ 953311 w 4442382"/>
              <a:gd name="connsiteY9" fmla="*/ 58366 h 361847"/>
              <a:gd name="connsiteX10" fmla="*/ 797668 w 4442382"/>
              <a:gd name="connsiteY10" fmla="*/ 38910 h 361847"/>
              <a:gd name="connsiteX11" fmla="*/ 350196 w 4442382"/>
              <a:gd name="connsiteY11" fmla="*/ 0 h 361847"/>
              <a:gd name="connsiteX12" fmla="*/ 311285 w 4442382"/>
              <a:gd name="connsiteY12" fmla="*/ 136187 h 361847"/>
              <a:gd name="connsiteX13" fmla="*/ 350196 w 4442382"/>
              <a:gd name="connsiteY13" fmla="*/ 194553 h 361847"/>
              <a:gd name="connsiteX14" fmla="*/ 447472 w 4442382"/>
              <a:gd name="connsiteY14" fmla="*/ 233464 h 361847"/>
              <a:gd name="connsiteX15" fmla="*/ 661481 w 4442382"/>
              <a:gd name="connsiteY15" fmla="*/ 291829 h 361847"/>
              <a:gd name="connsiteX16" fmla="*/ 1517515 w 4442382"/>
              <a:gd name="connsiteY16" fmla="*/ 330740 h 361847"/>
              <a:gd name="connsiteX17" fmla="*/ 2587557 w 4442382"/>
              <a:gd name="connsiteY17" fmla="*/ 330740 h 361847"/>
              <a:gd name="connsiteX18" fmla="*/ 2743200 w 4442382"/>
              <a:gd name="connsiteY18" fmla="*/ 311285 h 361847"/>
              <a:gd name="connsiteX19" fmla="*/ 3268493 w 4442382"/>
              <a:gd name="connsiteY19" fmla="*/ 272374 h 361847"/>
              <a:gd name="connsiteX20" fmla="*/ 3735421 w 4442382"/>
              <a:gd name="connsiteY20" fmla="*/ 291829 h 361847"/>
              <a:gd name="connsiteX21" fmla="*/ 4299625 w 4442382"/>
              <a:gd name="connsiteY21" fmla="*/ 252919 h 361847"/>
              <a:gd name="connsiteX22" fmla="*/ 4163438 w 4442382"/>
              <a:gd name="connsiteY22" fmla="*/ 194553 h 361847"/>
              <a:gd name="connsiteX23" fmla="*/ 3968885 w 4442382"/>
              <a:gd name="connsiteY23" fmla="*/ 175098 h 361847"/>
              <a:gd name="connsiteX24" fmla="*/ 3638145 w 4442382"/>
              <a:gd name="connsiteY24" fmla="*/ 136187 h 361847"/>
              <a:gd name="connsiteX25" fmla="*/ 3424136 w 4442382"/>
              <a:gd name="connsiteY25" fmla="*/ 116732 h 361847"/>
              <a:gd name="connsiteX26" fmla="*/ 2957208 w 4442382"/>
              <a:gd name="connsiteY26" fmla="*/ 136187 h 361847"/>
              <a:gd name="connsiteX27" fmla="*/ 2801566 w 4442382"/>
              <a:gd name="connsiteY27" fmla="*/ 155642 h 361847"/>
              <a:gd name="connsiteX28" fmla="*/ 2723745 w 4442382"/>
              <a:gd name="connsiteY28" fmla="*/ 175098 h 361847"/>
              <a:gd name="connsiteX29" fmla="*/ 2665379 w 4442382"/>
              <a:gd name="connsiteY29" fmla="*/ 194553 h 361847"/>
              <a:gd name="connsiteX30" fmla="*/ 77821 w 4442382"/>
              <a:gd name="connsiteY30" fmla="*/ 214008 h 361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442382" h="361847">
                <a:moveTo>
                  <a:pt x="0" y="291829"/>
                </a:moveTo>
                <a:cubicBezTo>
                  <a:pt x="516905" y="349265"/>
                  <a:pt x="321911" y="335135"/>
                  <a:pt x="1303506" y="291829"/>
                </a:cubicBezTo>
                <a:cubicBezTo>
                  <a:pt x="1369577" y="288914"/>
                  <a:pt x="1432733" y="263233"/>
                  <a:pt x="1498059" y="252919"/>
                </a:cubicBezTo>
                <a:cubicBezTo>
                  <a:pt x="1663461" y="226803"/>
                  <a:pt x="1892549" y="221917"/>
                  <a:pt x="2042808" y="214008"/>
                </a:cubicBezTo>
                <a:cubicBezTo>
                  <a:pt x="2123321" y="205062"/>
                  <a:pt x="2361630" y="177402"/>
                  <a:pt x="2431915" y="175098"/>
                </a:cubicBezTo>
                <a:cubicBezTo>
                  <a:pt x="2756061" y="164470"/>
                  <a:pt x="3080426" y="162127"/>
                  <a:pt x="3404681" y="155642"/>
                </a:cubicBezTo>
                <a:cubicBezTo>
                  <a:pt x="4255411" y="208814"/>
                  <a:pt x="3949150" y="185566"/>
                  <a:pt x="2023353" y="136187"/>
                </a:cubicBezTo>
                <a:lnTo>
                  <a:pt x="1264596" y="116732"/>
                </a:lnTo>
                <a:cubicBezTo>
                  <a:pt x="1219200" y="110247"/>
                  <a:pt x="1173525" y="105479"/>
                  <a:pt x="1128408" y="97276"/>
                </a:cubicBezTo>
                <a:cubicBezTo>
                  <a:pt x="915395" y="58546"/>
                  <a:pt x="1204324" y="96984"/>
                  <a:pt x="953311" y="58366"/>
                </a:cubicBezTo>
                <a:cubicBezTo>
                  <a:pt x="901634" y="50416"/>
                  <a:pt x="849595" y="45019"/>
                  <a:pt x="797668" y="38910"/>
                </a:cubicBezTo>
                <a:cubicBezTo>
                  <a:pt x="569673" y="12087"/>
                  <a:pt x="622915" y="19480"/>
                  <a:pt x="350196" y="0"/>
                </a:cubicBezTo>
                <a:cubicBezTo>
                  <a:pt x="342894" y="21904"/>
                  <a:pt x="308842" y="119084"/>
                  <a:pt x="311285" y="136187"/>
                </a:cubicBezTo>
                <a:cubicBezTo>
                  <a:pt x="314592" y="159334"/>
                  <a:pt x="331169" y="180962"/>
                  <a:pt x="350196" y="194553"/>
                </a:cubicBezTo>
                <a:cubicBezTo>
                  <a:pt x="378614" y="214852"/>
                  <a:pt x="414772" y="221202"/>
                  <a:pt x="447472" y="233464"/>
                </a:cubicBezTo>
                <a:cubicBezTo>
                  <a:pt x="582117" y="283956"/>
                  <a:pt x="419329" y="211109"/>
                  <a:pt x="661481" y="291829"/>
                </a:cubicBezTo>
                <a:cubicBezTo>
                  <a:pt x="972166" y="395394"/>
                  <a:pt x="699345" y="310785"/>
                  <a:pt x="1517515" y="330740"/>
                </a:cubicBezTo>
                <a:cubicBezTo>
                  <a:pt x="1969792" y="380992"/>
                  <a:pt x="1732377" y="362413"/>
                  <a:pt x="2587557" y="330740"/>
                </a:cubicBezTo>
                <a:cubicBezTo>
                  <a:pt x="2639806" y="328805"/>
                  <a:pt x="2691082" y="315454"/>
                  <a:pt x="2743200" y="311285"/>
                </a:cubicBezTo>
                <a:cubicBezTo>
                  <a:pt x="3558107" y="246092"/>
                  <a:pt x="2716717" y="327551"/>
                  <a:pt x="3268493" y="272374"/>
                </a:cubicBezTo>
                <a:cubicBezTo>
                  <a:pt x="3424136" y="278859"/>
                  <a:pt x="3579643" y="291829"/>
                  <a:pt x="3735421" y="291829"/>
                </a:cubicBezTo>
                <a:cubicBezTo>
                  <a:pt x="4485235" y="291829"/>
                  <a:pt x="4575038" y="321770"/>
                  <a:pt x="4299625" y="252919"/>
                </a:cubicBezTo>
                <a:cubicBezTo>
                  <a:pt x="4266434" y="236323"/>
                  <a:pt x="4204790" y="200915"/>
                  <a:pt x="4163438" y="194553"/>
                </a:cubicBezTo>
                <a:cubicBezTo>
                  <a:pt x="4099021" y="184643"/>
                  <a:pt x="4033661" y="182295"/>
                  <a:pt x="3968885" y="175098"/>
                </a:cubicBezTo>
                <a:cubicBezTo>
                  <a:pt x="3689700" y="144077"/>
                  <a:pt x="3938518" y="166224"/>
                  <a:pt x="3638145" y="136187"/>
                </a:cubicBezTo>
                <a:lnTo>
                  <a:pt x="3424136" y="116732"/>
                </a:lnTo>
                <a:cubicBezTo>
                  <a:pt x="3268493" y="123217"/>
                  <a:pt x="3112682" y="126470"/>
                  <a:pt x="2957208" y="136187"/>
                </a:cubicBezTo>
                <a:cubicBezTo>
                  <a:pt x="2905025" y="139448"/>
                  <a:pt x="2853139" y="147046"/>
                  <a:pt x="2801566" y="155642"/>
                </a:cubicBezTo>
                <a:cubicBezTo>
                  <a:pt x="2775191" y="160038"/>
                  <a:pt x="2749455" y="167752"/>
                  <a:pt x="2723745" y="175098"/>
                </a:cubicBezTo>
                <a:cubicBezTo>
                  <a:pt x="2704026" y="180732"/>
                  <a:pt x="2685883" y="194190"/>
                  <a:pt x="2665379" y="194553"/>
                </a:cubicBezTo>
                <a:cubicBezTo>
                  <a:pt x="1489544" y="215364"/>
                  <a:pt x="1005892" y="214008"/>
                  <a:pt x="77821" y="214008"/>
                </a:cubicBezTo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29487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86383" y="175098"/>
            <a:ext cx="11420272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sz="4000" dirty="0">
                <a:solidFill>
                  <a:schemeClr val="bg1"/>
                </a:solidFill>
                <a:latin typeface="+mj-lt"/>
              </a:rPr>
              <a:t>Again the </a:t>
            </a:r>
            <a:r>
              <a:rPr lang="en-AU" sz="4000" cap="small" dirty="0">
                <a:solidFill>
                  <a:schemeClr val="bg1"/>
                </a:solidFill>
                <a:latin typeface="+mj-lt"/>
              </a:rPr>
              <a:t>Lord</a:t>
            </a:r>
            <a:r>
              <a:rPr lang="en-AU" sz="4000" dirty="0">
                <a:solidFill>
                  <a:schemeClr val="bg1"/>
                </a:solidFill>
                <a:latin typeface="+mj-lt"/>
              </a:rPr>
              <a:t> spoke to Ahaz, </a:t>
            </a:r>
            <a:r>
              <a:rPr lang="en-AU" sz="4000" b="1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AU" sz="4000" dirty="0">
                <a:solidFill>
                  <a:schemeClr val="bg1"/>
                </a:solidFill>
                <a:latin typeface="+mj-lt"/>
              </a:rPr>
              <a:t>‘Ask the </a:t>
            </a:r>
            <a:r>
              <a:rPr lang="en-AU" sz="4000" cap="small" dirty="0">
                <a:solidFill>
                  <a:schemeClr val="bg1"/>
                </a:solidFill>
                <a:latin typeface="+mj-lt"/>
              </a:rPr>
              <a:t>Lord</a:t>
            </a:r>
            <a:r>
              <a:rPr lang="en-AU" sz="4000" dirty="0">
                <a:solidFill>
                  <a:schemeClr val="bg1"/>
                </a:solidFill>
                <a:latin typeface="+mj-lt"/>
              </a:rPr>
              <a:t> your God for a sign, whether in the deepest depths or in the highest heights.’</a:t>
            </a:r>
          </a:p>
          <a:p>
            <a:pPr algn="just"/>
            <a:endParaRPr lang="en-AU" sz="1200" b="1" baseline="30000" dirty="0">
              <a:solidFill>
                <a:schemeClr val="bg1"/>
              </a:solidFill>
              <a:latin typeface="+mj-lt"/>
            </a:endParaRPr>
          </a:p>
          <a:p>
            <a:pPr algn="just"/>
            <a:r>
              <a:rPr lang="en-AU" sz="4000" dirty="0">
                <a:solidFill>
                  <a:schemeClr val="bg1"/>
                </a:solidFill>
                <a:latin typeface="+mj-lt"/>
              </a:rPr>
              <a:t>But Ahaz said, ‘I will not ask; I will not put the </a:t>
            </a:r>
            <a:r>
              <a:rPr lang="en-AU" sz="4000" cap="small" dirty="0">
                <a:solidFill>
                  <a:schemeClr val="bg1"/>
                </a:solidFill>
                <a:latin typeface="+mj-lt"/>
              </a:rPr>
              <a:t>Lord</a:t>
            </a:r>
            <a:r>
              <a:rPr lang="en-AU" sz="4000" dirty="0">
                <a:solidFill>
                  <a:schemeClr val="bg1"/>
                </a:solidFill>
                <a:latin typeface="+mj-lt"/>
              </a:rPr>
              <a:t> to the test.’</a:t>
            </a:r>
          </a:p>
          <a:p>
            <a:pPr algn="just"/>
            <a:endParaRPr lang="en-AU" sz="1200" b="1" baseline="30000" dirty="0">
              <a:solidFill>
                <a:schemeClr val="bg1"/>
              </a:solidFill>
              <a:latin typeface="+mj-lt"/>
            </a:endParaRPr>
          </a:p>
          <a:p>
            <a:pPr algn="just"/>
            <a:r>
              <a:rPr lang="en-AU" sz="4000" dirty="0">
                <a:solidFill>
                  <a:schemeClr val="bg1"/>
                </a:solidFill>
                <a:latin typeface="+mj-lt"/>
              </a:rPr>
              <a:t>Then Isaiah said, ‘Hear now, you house of David! Is it not enough to try the patience of humans? Will you try the patience of my God also? </a:t>
            </a:r>
            <a:r>
              <a:rPr lang="en-AU" sz="4000" b="1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AU" sz="4000" dirty="0">
                <a:solidFill>
                  <a:schemeClr val="bg1"/>
                </a:solidFill>
                <a:latin typeface="+mj-lt"/>
              </a:rPr>
              <a:t>Therefore the Lord himself will give you a sign: the virgin will conceive and give birth to a son, and will call him Immanuel.</a:t>
            </a:r>
          </a:p>
        </p:txBody>
      </p:sp>
      <p:sp>
        <p:nvSpPr>
          <p:cNvPr id="3" name="Freeform 2"/>
          <p:cNvSpPr/>
          <p:nvPr/>
        </p:nvSpPr>
        <p:spPr>
          <a:xfrm>
            <a:off x="1692614" y="778214"/>
            <a:ext cx="5077838" cy="136186"/>
          </a:xfrm>
          <a:custGeom>
            <a:avLst/>
            <a:gdLst>
              <a:gd name="connsiteX0" fmla="*/ 0 w 4442382"/>
              <a:gd name="connsiteY0" fmla="*/ 291829 h 361847"/>
              <a:gd name="connsiteX1" fmla="*/ 1303506 w 4442382"/>
              <a:gd name="connsiteY1" fmla="*/ 291829 h 361847"/>
              <a:gd name="connsiteX2" fmla="*/ 1498059 w 4442382"/>
              <a:gd name="connsiteY2" fmla="*/ 252919 h 361847"/>
              <a:gd name="connsiteX3" fmla="*/ 2042808 w 4442382"/>
              <a:gd name="connsiteY3" fmla="*/ 214008 h 361847"/>
              <a:gd name="connsiteX4" fmla="*/ 2431915 w 4442382"/>
              <a:gd name="connsiteY4" fmla="*/ 175098 h 361847"/>
              <a:gd name="connsiteX5" fmla="*/ 3404681 w 4442382"/>
              <a:gd name="connsiteY5" fmla="*/ 155642 h 361847"/>
              <a:gd name="connsiteX6" fmla="*/ 2023353 w 4442382"/>
              <a:gd name="connsiteY6" fmla="*/ 136187 h 361847"/>
              <a:gd name="connsiteX7" fmla="*/ 1264596 w 4442382"/>
              <a:gd name="connsiteY7" fmla="*/ 116732 h 361847"/>
              <a:gd name="connsiteX8" fmla="*/ 1128408 w 4442382"/>
              <a:gd name="connsiteY8" fmla="*/ 97276 h 361847"/>
              <a:gd name="connsiteX9" fmla="*/ 953311 w 4442382"/>
              <a:gd name="connsiteY9" fmla="*/ 58366 h 361847"/>
              <a:gd name="connsiteX10" fmla="*/ 797668 w 4442382"/>
              <a:gd name="connsiteY10" fmla="*/ 38910 h 361847"/>
              <a:gd name="connsiteX11" fmla="*/ 350196 w 4442382"/>
              <a:gd name="connsiteY11" fmla="*/ 0 h 361847"/>
              <a:gd name="connsiteX12" fmla="*/ 311285 w 4442382"/>
              <a:gd name="connsiteY12" fmla="*/ 136187 h 361847"/>
              <a:gd name="connsiteX13" fmla="*/ 350196 w 4442382"/>
              <a:gd name="connsiteY13" fmla="*/ 194553 h 361847"/>
              <a:gd name="connsiteX14" fmla="*/ 447472 w 4442382"/>
              <a:gd name="connsiteY14" fmla="*/ 233464 h 361847"/>
              <a:gd name="connsiteX15" fmla="*/ 661481 w 4442382"/>
              <a:gd name="connsiteY15" fmla="*/ 291829 h 361847"/>
              <a:gd name="connsiteX16" fmla="*/ 1517515 w 4442382"/>
              <a:gd name="connsiteY16" fmla="*/ 330740 h 361847"/>
              <a:gd name="connsiteX17" fmla="*/ 2587557 w 4442382"/>
              <a:gd name="connsiteY17" fmla="*/ 330740 h 361847"/>
              <a:gd name="connsiteX18" fmla="*/ 2743200 w 4442382"/>
              <a:gd name="connsiteY18" fmla="*/ 311285 h 361847"/>
              <a:gd name="connsiteX19" fmla="*/ 3268493 w 4442382"/>
              <a:gd name="connsiteY19" fmla="*/ 272374 h 361847"/>
              <a:gd name="connsiteX20" fmla="*/ 3735421 w 4442382"/>
              <a:gd name="connsiteY20" fmla="*/ 291829 h 361847"/>
              <a:gd name="connsiteX21" fmla="*/ 4299625 w 4442382"/>
              <a:gd name="connsiteY21" fmla="*/ 252919 h 361847"/>
              <a:gd name="connsiteX22" fmla="*/ 4163438 w 4442382"/>
              <a:gd name="connsiteY22" fmla="*/ 194553 h 361847"/>
              <a:gd name="connsiteX23" fmla="*/ 3968885 w 4442382"/>
              <a:gd name="connsiteY23" fmla="*/ 175098 h 361847"/>
              <a:gd name="connsiteX24" fmla="*/ 3638145 w 4442382"/>
              <a:gd name="connsiteY24" fmla="*/ 136187 h 361847"/>
              <a:gd name="connsiteX25" fmla="*/ 3424136 w 4442382"/>
              <a:gd name="connsiteY25" fmla="*/ 116732 h 361847"/>
              <a:gd name="connsiteX26" fmla="*/ 2957208 w 4442382"/>
              <a:gd name="connsiteY26" fmla="*/ 136187 h 361847"/>
              <a:gd name="connsiteX27" fmla="*/ 2801566 w 4442382"/>
              <a:gd name="connsiteY27" fmla="*/ 155642 h 361847"/>
              <a:gd name="connsiteX28" fmla="*/ 2723745 w 4442382"/>
              <a:gd name="connsiteY28" fmla="*/ 175098 h 361847"/>
              <a:gd name="connsiteX29" fmla="*/ 2665379 w 4442382"/>
              <a:gd name="connsiteY29" fmla="*/ 194553 h 361847"/>
              <a:gd name="connsiteX30" fmla="*/ 77821 w 4442382"/>
              <a:gd name="connsiteY30" fmla="*/ 214008 h 361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442382" h="361847">
                <a:moveTo>
                  <a:pt x="0" y="291829"/>
                </a:moveTo>
                <a:cubicBezTo>
                  <a:pt x="516905" y="349265"/>
                  <a:pt x="321911" y="335135"/>
                  <a:pt x="1303506" y="291829"/>
                </a:cubicBezTo>
                <a:cubicBezTo>
                  <a:pt x="1369577" y="288914"/>
                  <a:pt x="1432733" y="263233"/>
                  <a:pt x="1498059" y="252919"/>
                </a:cubicBezTo>
                <a:cubicBezTo>
                  <a:pt x="1663461" y="226803"/>
                  <a:pt x="1892549" y="221917"/>
                  <a:pt x="2042808" y="214008"/>
                </a:cubicBezTo>
                <a:cubicBezTo>
                  <a:pt x="2123321" y="205062"/>
                  <a:pt x="2361630" y="177402"/>
                  <a:pt x="2431915" y="175098"/>
                </a:cubicBezTo>
                <a:cubicBezTo>
                  <a:pt x="2756061" y="164470"/>
                  <a:pt x="3080426" y="162127"/>
                  <a:pt x="3404681" y="155642"/>
                </a:cubicBezTo>
                <a:cubicBezTo>
                  <a:pt x="4255411" y="208814"/>
                  <a:pt x="3949150" y="185566"/>
                  <a:pt x="2023353" y="136187"/>
                </a:cubicBezTo>
                <a:lnTo>
                  <a:pt x="1264596" y="116732"/>
                </a:lnTo>
                <a:cubicBezTo>
                  <a:pt x="1219200" y="110247"/>
                  <a:pt x="1173525" y="105479"/>
                  <a:pt x="1128408" y="97276"/>
                </a:cubicBezTo>
                <a:cubicBezTo>
                  <a:pt x="915395" y="58546"/>
                  <a:pt x="1204324" y="96984"/>
                  <a:pt x="953311" y="58366"/>
                </a:cubicBezTo>
                <a:cubicBezTo>
                  <a:pt x="901634" y="50416"/>
                  <a:pt x="849595" y="45019"/>
                  <a:pt x="797668" y="38910"/>
                </a:cubicBezTo>
                <a:cubicBezTo>
                  <a:pt x="569673" y="12087"/>
                  <a:pt x="622915" y="19480"/>
                  <a:pt x="350196" y="0"/>
                </a:cubicBezTo>
                <a:cubicBezTo>
                  <a:pt x="342894" y="21904"/>
                  <a:pt x="308842" y="119084"/>
                  <a:pt x="311285" y="136187"/>
                </a:cubicBezTo>
                <a:cubicBezTo>
                  <a:pt x="314592" y="159334"/>
                  <a:pt x="331169" y="180962"/>
                  <a:pt x="350196" y="194553"/>
                </a:cubicBezTo>
                <a:cubicBezTo>
                  <a:pt x="378614" y="214852"/>
                  <a:pt x="414772" y="221202"/>
                  <a:pt x="447472" y="233464"/>
                </a:cubicBezTo>
                <a:cubicBezTo>
                  <a:pt x="582117" y="283956"/>
                  <a:pt x="419329" y="211109"/>
                  <a:pt x="661481" y="291829"/>
                </a:cubicBezTo>
                <a:cubicBezTo>
                  <a:pt x="972166" y="395394"/>
                  <a:pt x="699345" y="310785"/>
                  <a:pt x="1517515" y="330740"/>
                </a:cubicBezTo>
                <a:cubicBezTo>
                  <a:pt x="1969792" y="380992"/>
                  <a:pt x="1732377" y="362413"/>
                  <a:pt x="2587557" y="330740"/>
                </a:cubicBezTo>
                <a:cubicBezTo>
                  <a:pt x="2639806" y="328805"/>
                  <a:pt x="2691082" y="315454"/>
                  <a:pt x="2743200" y="311285"/>
                </a:cubicBezTo>
                <a:cubicBezTo>
                  <a:pt x="3558107" y="246092"/>
                  <a:pt x="2716717" y="327551"/>
                  <a:pt x="3268493" y="272374"/>
                </a:cubicBezTo>
                <a:cubicBezTo>
                  <a:pt x="3424136" y="278859"/>
                  <a:pt x="3579643" y="291829"/>
                  <a:pt x="3735421" y="291829"/>
                </a:cubicBezTo>
                <a:cubicBezTo>
                  <a:pt x="4485235" y="291829"/>
                  <a:pt x="4575038" y="321770"/>
                  <a:pt x="4299625" y="252919"/>
                </a:cubicBezTo>
                <a:cubicBezTo>
                  <a:pt x="4266434" y="236323"/>
                  <a:pt x="4204790" y="200915"/>
                  <a:pt x="4163438" y="194553"/>
                </a:cubicBezTo>
                <a:cubicBezTo>
                  <a:pt x="4099021" y="184643"/>
                  <a:pt x="4033661" y="182295"/>
                  <a:pt x="3968885" y="175098"/>
                </a:cubicBezTo>
                <a:cubicBezTo>
                  <a:pt x="3689700" y="144077"/>
                  <a:pt x="3938518" y="166224"/>
                  <a:pt x="3638145" y="136187"/>
                </a:cubicBezTo>
                <a:lnTo>
                  <a:pt x="3424136" y="116732"/>
                </a:lnTo>
                <a:cubicBezTo>
                  <a:pt x="3268493" y="123217"/>
                  <a:pt x="3112682" y="126470"/>
                  <a:pt x="2957208" y="136187"/>
                </a:cubicBezTo>
                <a:cubicBezTo>
                  <a:pt x="2905025" y="139448"/>
                  <a:pt x="2853139" y="147046"/>
                  <a:pt x="2801566" y="155642"/>
                </a:cubicBezTo>
                <a:cubicBezTo>
                  <a:pt x="2775191" y="160038"/>
                  <a:pt x="2749455" y="167752"/>
                  <a:pt x="2723745" y="175098"/>
                </a:cubicBezTo>
                <a:cubicBezTo>
                  <a:pt x="2704026" y="180732"/>
                  <a:pt x="2685883" y="194190"/>
                  <a:pt x="2665379" y="194553"/>
                </a:cubicBezTo>
                <a:cubicBezTo>
                  <a:pt x="1489544" y="215364"/>
                  <a:pt x="1005892" y="214008"/>
                  <a:pt x="77821" y="214008"/>
                </a:cubicBezTo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486383" y="4007796"/>
            <a:ext cx="5894962" cy="152400"/>
          </a:xfrm>
          <a:custGeom>
            <a:avLst/>
            <a:gdLst>
              <a:gd name="connsiteX0" fmla="*/ 0 w 4442382"/>
              <a:gd name="connsiteY0" fmla="*/ 291829 h 361847"/>
              <a:gd name="connsiteX1" fmla="*/ 1303506 w 4442382"/>
              <a:gd name="connsiteY1" fmla="*/ 291829 h 361847"/>
              <a:gd name="connsiteX2" fmla="*/ 1498059 w 4442382"/>
              <a:gd name="connsiteY2" fmla="*/ 252919 h 361847"/>
              <a:gd name="connsiteX3" fmla="*/ 2042808 w 4442382"/>
              <a:gd name="connsiteY3" fmla="*/ 214008 h 361847"/>
              <a:gd name="connsiteX4" fmla="*/ 2431915 w 4442382"/>
              <a:gd name="connsiteY4" fmla="*/ 175098 h 361847"/>
              <a:gd name="connsiteX5" fmla="*/ 3404681 w 4442382"/>
              <a:gd name="connsiteY5" fmla="*/ 155642 h 361847"/>
              <a:gd name="connsiteX6" fmla="*/ 2023353 w 4442382"/>
              <a:gd name="connsiteY6" fmla="*/ 136187 h 361847"/>
              <a:gd name="connsiteX7" fmla="*/ 1264596 w 4442382"/>
              <a:gd name="connsiteY7" fmla="*/ 116732 h 361847"/>
              <a:gd name="connsiteX8" fmla="*/ 1128408 w 4442382"/>
              <a:gd name="connsiteY8" fmla="*/ 97276 h 361847"/>
              <a:gd name="connsiteX9" fmla="*/ 953311 w 4442382"/>
              <a:gd name="connsiteY9" fmla="*/ 58366 h 361847"/>
              <a:gd name="connsiteX10" fmla="*/ 797668 w 4442382"/>
              <a:gd name="connsiteY10" fmla="*/ 38910 h 361847"/>
              <a:gd name="connsiteX11" fmla="*/ 350196 w 4442382"/>
              <a:gd name="connsiteY11" fmla="*/ 0 h 361847"/>
              <a:gd name="connsiteX12" fmla="*/ 311285 w 4442382"/>
              <a:gd name="connsiteY12" fmla="*/ 136187 h 361847"/>
              <a:gd name="connsiteX13" fmla="*/ 350196 w 4442382"/>
              <a:gd name="connsiteY13" fmla="*/ 194553 h 361847"/>
              <a:gd name="connsiteX14" fmla="*/ 447472 w 4442382"/>
              <a:gd name="connsiteY14" fmla="*/ 233464 h 361847"/>
              <a:gd name="connsiteX15" fmla="*/ 661481 w 4442382"/>
              <a:gd name="connsiteY15" fmla="*/ 291829 h 361847"/>
              <a:gd name="connsiteX16" fmla="*/ 1517515 w 4442382"/>
              <a:gd name="connsiteY16" fmla="*/ 330740 h 361847"/>
              <a:gd name="connsiteX17" fmla="*/ 2587557 w 4442382"/>
              <a:gd name="connsiteY17" fmla="*/ 330740 h 361847"/>
              <a:gd name="connsiteX18" fmla="*/ 2743200 w 4442382"/>
              <a:gd name="connsiteY18" fmla="*/ 311285 h 361847"/>
              <a:gd name="connsiteX19" fmla="*/ 3268493 w 4442382"/>
              <a:gd name="connsiteY19" fmla="*/ 272374 h 361847"/>
              <a:gd name="connsiteX20" fmla="*/ 3735421 w 4442382"/>
              <a:gd name="connsiteY20" fmla="*/ 291829 h 361847"/>
              <a:gd name="connsiteX21" fmla="*/ 4299625 w 4442382"/>
              <a:gd name="connsiteY21" fmla="*/ 252919 h 361847"/>
              <a:gd name="connsiteX22" fmla="*/ 4163438 w 4442382"/>
              <a:gd name="connsiteY22" fmla="*/ 194553 h 361847"/>
              <a:gd name="connsiteX23" fmla="*/ 3968885 w 4442382"/>
              <a:gd name="connsiteY23" fmla="*/ 175098 h 361847"/>
              <a:gd name="connsiteX24" fmla="*/ 3638145 w 4442382"/>
              <a:gd name="connsiteY24" fmla="*/ 136187 h 361847"/>
              <a:gd name="connsiteX25" fmla="*/ 3424136 w 4442382"/>
              <a:gd name="connsiteY25" fmla="*/ 116732 h 361847"/>
              <a:gd name="connsiteX26" fmla="*/ 2957208 w 4442382"/>
              <a:gd name="connsiteY26" fmla="*/ 136187 h 361847"/>
              <a:gd name="connsiteX27" fmla="*/ 2801566 w 4442382"/>
              <a:gd name="connsiteY27" fmla="*/ 155642 h 361847"/>
              <a:gd name="connsiteX28" fmla="*/ 2723745 w 4442382"/>
              <a:gd name="connsiteY28" fmla="*/ 175098 h 361847"/>
              <a:gd name="connsiteX29" fmla="*/ 2665379 w 4442382"/>
              <a:gd name="connsiteY29" fmla="*/ 194553 h 361847"/>
              <a:gd name="connsiteX30" fmla="*/ 77821 w 4442382"/>
              <a:gd name="connsiteY30" fmla="*/ 214008 h 361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442382" h="361847">
                <a:moveTo>
                  <a:pt x="0" y="291829"/>
                </a:moveTo>
                <a:cubicBezTo>
                  <a:pt x="516905" y="349265"/>
                  <a:pt x="321911" y="335135"/>
                  <a:pt x="1303506" y="291829"/>
                </a:cubicBezTo>
                <a:cubicBezTo>
                  <a:pt x="1369577" y="288914"/>
                  <a:pt x="1432733" y="263233"/>
                  <a:pt x="1498059" y="252919"/>
                </a:cubicBezTo>
                <a:cubicBezTo>
                  <a:pt x="1663461" y="226803"/>
                  <a:pt x="1892549" y="221917"/>
                  <a:pt x="2042808" y="214008"/>
                </a:cubicBezTo>
                <a:cubicBezTo>
                  <a:pt x="2123321" y="205062"/>
                  <a:pt x="2361630" y="177402"/>
                  <a:pt x="2431915" y="175098"/>
                </a:cubicBezTo>
                <a:cubicBezTo>
                  <a:pt x="2756061" y="164470"/>
                  <a:pt x="3080426" y="162127"/>
                  <a:pt x="3404681" y="155642"/>
                </a:cubicBezTo>
                <a:cubicBezTo>
                  <a:pt x="4255411" y="208814"/>
                  <a:pt x="3949150" y="185566"/>
                  <a:pt x="2023353" y="136187"/>
                </a:cubicBezTo>
                <a:lnTo>
                  <a:pt x="1264596" y="116732"/>
                </a:lnTo>
                <a:cubicBezTo>
                  <a:pt x="1219200" y="110247"/>
                  <a:pt x="1173525" y="105479"/>
                  <a:pt x="1128408" y="97276"/>
                </a:cubicBezTo>
                <a:cubicBezTo>
                  <a:pt x="915395" y="58546"/>
                  <a:pt x="1204324" y="96984"/>
                  <a:pt x="953311" y="58366"/>
                </a:cubicBezTo>
                <a:cubicBezTo>
                  <a:pt x="901634" y="50416"/>
                  <a:pt x="849595" y="45019"/>
                  <a:pt x="797668" y="38910"/>
                </a:cubicBezTo>
                <a:cubicBezTo>
                  <a:pt x="569673" y="12087"/>
                  <a:pt x="622915" y="19480"/>
                  <a:pt x="350196" y="0"/>
                </a:cubicBezTo>
                <a:cubicBezTo>
                  <a:pt x="342894" y="21904"/>
                  <a:pt x="308842" y="119084"/>
                  <a:pt x="311285" y="136187"/>
                </a:cubicBezTo>
                <a:cubicBezTo>
                  <a:pt x="314592" y="159334"/>
                  <a:pt x="331169" y="180962"/>
                  <a:pt x="350196" y="194553"/>
                </a:cubicBezTo>
                <a:cubicBezTo>
                  <a:pt x="378614" y="214852"/>
                  <a:pt x="414772" y="221202"/>
                  <a:pt x="447472" y="233464"/>
                </a:cubicBezTo>
                <a:cubicBezTo>
                  <a:pt x="582117" y="283956"/>
                  <a:pt x="419329" y="211109"/>
                  <a:pt x="661481" y="291829"/>
                </a:cubicBezTo>
                <a:cubicBezTo>
                  <a:pt x="972166" y="395394"/>
                  <a:pt x="699345" y="310785"/>
                  <a:pt x="1517515" y="330740"/>
                </a:cubicBezTo>
                <a:cubicBezTo>
                  <a:pt x="1969792" y="380992"/>
                  <a:pt x="1732377" y="362413"/>
                  <a:pt x="2587557" y="330740"/>
                </a:cubicBezTo>
                <a:cubicBezTo>
                  <a:pt x="2639806" y="328805"/>
                  <a:pt x="2691082" y="315454"/>
                  <a:pt x="2743200" y="311285"/>
                </a:cubicBezTo>
                <a:cubicBezTo>
                  <a:pt x="3558107" y="246092"/>
                  <a:pt x="2716717" y="327551"/>
                  <a:pt x="3268493" y="272374"/>
                </a:cubicBezTo>
                <a:cubicBezTo>
                  <a:pt x="3424136" y="278859"/>
                  <a:pt x="3579643" y="291829"/>
                  <a:pt x="3735421" y="291829"/>
                </a:cubicBezTo>
                <a:cubicBezTo>
                  <a:pt x="4485235" y="291829"/>
                  <a:pt x="4575038" y="321770"/>
                  <a:pt x="4299625" y="252919"/>
                </a:cubicBezTo>
                <a:cubicBezTo>
                  <a:pt x="4266434" y="236323"/>
                  <a:pt x="4204790" y="200915"/>
                  <a:pt x="4163438" y="194553"/>
                </a:cubicBezTo>
                <a:cubicBezTo>
                  <a:pt x="4099021" y="184643"/>
                  <a:pt x="4033661" y="182295"/>
                  <a:pt x="3968885" y="175098"/>
                </a:cubicBezTo>
                <a:cubicBezTo>
                  <a:pt x="3689700" y="144077"/>
                  <a:pt x="3938518" y="166224"/>
                  <a:pt x="3638145" y="136187"/>
                </a:cubicBezTo>
                <a:lnTo>
                  <a:pt x="3424136" y="116732"/>
                </a:lnTo>
                <a:cubicBezTo>
                  <a:pt x="3268493" y="123217"/>
                  <a:pt x="3112682" y="126470"/>
                  <a:pt x="2957208" y="136187"/>
                </a:cubicBezTo>
                <a:cubicBezTo>
                  <a:pt x="2905025" y="139448"/>
                  <a:pt x="2853139" y="147046"/>
                  <a:pt x="2801566" y="155642"/>
                </a:cubicBezTo>
                <a:cubicBezTo>
                  <a:pt x="2775191" y="160038"/>
                  <a:pt x="2749455" y="167752"/>
                  <a:pt x="2723745" y="175098"/>
                </a:cubicBezTo>
                <a:cubicBezTo>
                  <a:pt x="2704026" y="180732"/>
                  <a:pt x="2685883" y="194190"/>
                  <a:pt x="2665379" y="194553"/>
                </a:cubicBezTo>
                <a:cubicBezTo>
                  <a:pt x="1489544" y="215364"/>
                  <a:pt x="1005892" y="214008"/>
                  <a:pt x="77821" y="214008"/>
                </a:cubicBezTo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02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22433"/>
            <a:ext cx="12192000" cy="768043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3375" y="2801569"/>
            <a:ext cx="11685250" cy="1167318"/>
          </a:xfrm>
        </p:spPr>
        <p:txBody>
          <a:bodyPr>
            <a:normAutofit fontScale="90000"/>
          </a:bodyPr>
          <a:lstStyle/>
          <a:p>
            <a:r>
              <a:rPr lang="en-AU" sz="5400" spc="600" dirty="0">
                <a:solidFill>
                  <a:schemeClr val="bg1"/>
                </a:solidFill>
              </a:rPr>
              <a:t>How do we face the bad stuff?</a:t>
            </a:r>
            <a:br>
              <a:rPr lang="en-AU" sz="5400" spc="600" dirty="0">
                <a:solidFill>
                  <a:schemeClr val="bg1"/>
                </a:solidFill>
              </a:rPr>
            </a:br>
            <a:r>
              <a:rPr lang="en-AU" sz="5400" spc="600" dirty="0">
                <a:solidFill>
                  <a:schemeClr val="bg1"/>
                </a:solidFill>
              </a:rPr>
              <a:t>		  … with the </a:t>
            </a:r>
            <a:r>
              <a:rPr lang="en-AU" sz="8000" spc="600" dirty="0">
                <a:solidFill>
                  <a:schemeClr val="bg1"/>
                </a:solidFill>
              </a:rPr>
              <a:t>Word of God</a:t>
            </a:r>
            <a:br>
              <a:rPr lang="en-AU" spc="600" dirty="0">
                <a:solidFill>
                  <a:schemeClr val="bg1"/>
                </a:solidFill>
              </a:rPr>
            </a:br>
            <a:br>
              <a:rPr lang="en-AU" spc="600" dirty="0">
                <a:solidFill>
                  <a:schemeClr val="bg1"/>
                </a:solidFill>
              </a:rPr>
            </a:br>
            <a:br>
              <a:rPr lang="en-AU" spc="600" dirty="0">
                <a:solidFill>
                  <a:schemeClr val="bg1"/>
                </a:solidFill>
              </a:rPr>
            </a:br>
            <a:endParaRPr lang="en-AU" spc="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76626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7422" cy="6854952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80623" y="596944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AU" sz="5400" spc="600" dirty="0"/>
              <a:t>How do we face the bad stuff?</a:t>
            </a:r>
          </a:p>
        </p:txBody>
      </p:sp>
    </p:spTree>
    <p:extLst>
      <p:ext uri="{BB962C8B-B14F-4D97-AF65-F5344CB8AC3E}">
        <p14:creationId xmlns:p14="http://schemas.microsoft.com/office/powerpoint/2010/main" val="34246779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10357"/>
            <a:ext cx="12024165" cy="32869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6750" y="2034094"/>
            <a:ext cx="11685250" cy="4445543"/>
          </a:xfrm>
        </p:spPr>
        <p:txBody>
          <a:bodyPr>
            <a:normAutofit fontScale="90000"/>
          </a:bodyPr>
          <a:lstStyle/>
          <a:p>
            <a:r>
              <a:rPr lang="en-AU" sz="5400" spc="600" dirty="0">
                <a:solidFill>
                  <a:schemeClr val="bg1"/>
                </a:solidFill>
              </a:rPr>
              <a:t>How do we face the bad stuff?</a:t>
            </a:r>
            <a:br>
              <a:rPr lang="en-AU" sz="5400" spc="600" dirty="0">
                <a:solidFill>
                  <a:schemeClr val="bg1"/>
                </a:solidFill>
              </a:rPr>
            </a:br>
            <a:br>
              <a:rPr lang="en-AU" sz="5400" spc="600" dirty="0">
                <a:solidFill>
                  <a:schemeClr val="bg1"/>
                </a:solidFill>
              </a:rPr>
            </a:br>
            <a:r>
              <a:rPr lang="en-AU" sz="5400" spc="600" dirty="0">
                <a:solidFill>
                  <a:schemeClr val="bg1"/>
                </a:solidFill>
              </a:rPr>
              <a:t>		  </a:t>
            </a:r>
            <a:br>
              <a:rPr lang="en-AU" sz="5400" spc="600" dirty="0">
                <a:solidFill>
                  <a:schemeClr val="bg1"/>
                </a:solidFill>
              </a:rPr>
            </a:br>
            <a:br>
              <a:rPr lang="en-AU" sz="5400" spc="600" dirty="0">
                <a:solidFill>
                  <a:schemeClr val="bg1"/>
                </a:solidFill>
              </a:rPr>
            </a:br>
            <a:br>
              <a:rPr lang="en-AU" sz="5400" spc="600" dirty="0">
                <a:solidFill>
                  <a:schemeClr val="bg1"/>
                </a:solidFill>
              </a:rPr>
            </a:br>
            <a:br>
              <a:rPr lang="en-AU" sz="5400" spc="600" dirty="0">
                <a:solidFill>
                  <a:schemeClr val="bg1"/>
                </a:solidFill>
              </a:rPr>
            </a:br>
            <a:r>
              <a:rPr lang="en-AU" sz="5400" spc="600" dirty="0">
                <a:solidFill>
                  <a:schemeClr val="bg1"/>
                </a:solidFill>
              </a:rPr>
              <a:t>							… with </a:t>
            </a:r>
            <a:r>
              <a:rPr lang="en-AU" sz="8000" spc="600" dirty="0">
                <a:solidFill>
                  <a:schemeClr val="bg1"/>
                </a:solidFill>
              </a:rPr>
              <a:t>Hope</a:t>
            </a:r>
            <a:br>
              <a:rPr lang="en-AU" spc="600" dirty="0">
                <a:solidFill>
                  <a:schemeClr val="bg1"/>
                </a:solidFill>
              </a:rPr>
            </a:br>
            <a:br>
              <a:rPr lang="en-AU" spc="600" dirty="0">
                <a:solidFill>
                  <a:schemeClr val="bg1"/>
                </a:solidFill>
              </a:rPr>
            </a:br>
            <a:br>
              <a:rPr lang="en-AU" spc="600" dirty="0">
                <a:solidFill>
                  <a:schemeClr val="bg1"/>
                </a:solidFill>
              </a:rPr>
            </a:br>
            <a:endParaRPr lang="en-AU" spc="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5100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mmanuel_720p_mpg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1772" y="62948"/>
            <a:ext cx="11968455" cy="6732104"/>
          </a:xfrm>
        </p:spPr>
      </p:pic>
    </p:spTree>
    <p:extLst>
      <p:ext uri="{BB962C8B-B14F-4D97-AF65-F5344CB8AC3E}">
        <p14:creationId xmlns:p14="http://schemas.microsoft.com/office/powerpoint/2010/main" val="1716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3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b="16624"/>
          <a:stretch/>
        </p:blipFill>
        <p:spPr>
          <a:xfrm>
            <a:off x="-135710" y="-389445"/>
            <a:ext cx="12463419" cy="7247445"/>
          </a:xfrm>
          <a:prstGeom prst="rect">
            <a:avLst/>
          </a:prstGeom>
        </p:spPr>
      </p:pic>
      <p:sp>
        <p:nvSpPr>
          <p:cNvPr id="5" name="Freeform 4"/>
          <p:cNvSpPr/>
          <p:nvPr/>
        </p:nvSpPr>
        <p:spPr>
          <a:xfrm>
            <a:off x="3521413" y="797668"/>
            <a:ext cx="6887183" cy="2923192"/>
          </a:xfrm>
          <a:custGeom>
            <a:avLst/>
            <a:gdLst>
              <a:gd name="connsiteX0" fmla="*/ 4591455 w 6887183"/>
              <a:gd name="connsiteY0" fmla="*/ 77821 h 2923192"/>
              <a:gd name="connsiteX1" fmla="*/ 4377447 w 6887183"/>
              <a:gd name="connsiteY1" fmla="*/ 58366 h 2923192"/>
              <a:gd name="connsiteX2" fmla="*/ 4280170 w 6887183"/>
              <a:gd name="connsiteY2" fmla="*/ 38911 h 2923192"/>
              <a:gd name="connsiteX3" fmla="*/ 4143983 w 6887183"/>
              <a:gd name="connsiteY3" fmla="*/ 19455 h 2923192"/>
              <a:gd name="connsiteX4" fmla="*/ 4027251 w 6887183"/>
              <a:gd name="connsiteY4" fmla="*/ 0 h 2923192"/>
              <a:gd name="connsiteX5" fmla="*/ 3813242 w 6887183"/>
              <a:gd name="connsiteY5" fmla="*/ 19455 h 2923192"/>
              <a:gd name="connsiteX6" fmla="*/ 3443591 w 6887183"/>
              <a:gd name="connsiteY6" fmla="*/ 77821 h 2923192"/>
              <a:gd name="connsiteX7" fmla="*/ 3151761 w 6887183"/>
              <a:gd name="connsiteY7" fmla="*/ 97277 h 2923192"/>
              <a:gd name="connsiteX8" fmla="*/ 2996119 w 6887183"/>
              <a:gd name="connsiteY8" fmla="*/ 116732 h 2923192"/>
              <a:gd name="connsiteX9" fmla="*/ 2568102 w 6887183"/>
              <a:gd name="connsiteY9" fmla="*/ 136187 h 2923192"/>
              <a:gd name="connsiteX10" fmla="*/ 2276272 w 6887183"/>
              <a:gd name="connsiteY10" fmla="*/ 175098 h 2923192"/>
              <a:gd name="connsiteX11" fmla="*/ 2159540 w 6887183"/>
              <a:gd name="connsiteY11" fmla="*/ 194553 h 2923192"/>
              <a:gd name="connsiteX12" fmla="*/ 1770434 w 6887183"/>
              <a:gd name="connsiteY12" fmla="*/ 214009 h 2923192"/>
              <a:gd name="connsiteX13" fmla="*/ 1595336 w 6887183"/>
              <a:gd name="connsiteY13" fmla="*/ 252919 h 2923192"/>
              <a:gd name="connsiteX14" fmla="*/ 466927 w 6887183"/>
              <a:gd name="connsiteY14" fmla="*/ 291830 h 2923192"/>
              <a:gd name="connsiteX15" fmla="*/ 272374 w 6887183"/>
              <a:gd name="connsiteY15" fmla="*/ 389106 h 2923192"/>
              <a:gd name="connsiteX16" fmla="*/ 0 w 6887183"/>
              <a:gd name="connsiteY16" fmla="*/ 564204 h 2923192"/>
              <a:gd name="connsiteX17" fmla="*/ 97276 w 6887183"/>
              <a:gd name="connsiteY17" fmla="*/ 739302 h 2923192"/>
              <a:gd name="connsiteX18" fmla="*/ 136187 w 6887183"/>
              <a:gd name="connsiteY18" fmla="*/ 797668 h 2923192"/>
              <a:gd name="connsiteX19" fmla="*/ 252919 w 6887183"/>
              <a:gd name="connsiteY19" fmla="*/ 856034 h 2923192"/>
              <a:gd name="connsiteX20" fmla="*/ 389106 w 6887183"/>
              <a:gd name="connsiteY20" fmla="*/ 914400 h 2923192"/>
              <a:gd name="connsiteX21" fmla="*/ 525293 w 6887183"/>
              <a:gd name="connsiteY21" fmla="*/ 933855 h 2923192"/>
              <a:gd name="connsiteX22" fmla="*/ 622570 w 6887183"/>
              <a:gd name="connsiteY22" fmla="*/ 953311 h 2923192"/>
              <a:gd name="connsiteX23" fmla="*/ 778213 w 6887183"/>
              <a:gd name="connsiteY23" fmla="*/ 992221 h 2923192"/>
              <a:gd name="connsiteX24" fmla="*/ 1498059 w 6887183"/>
              <a:gd name="connsiteY24" fmla="*/ 1011677 h 2923192"/>
              <a:gd name="connsiteX25" fmla="*/ 1575881 w 6887183"/>
              <a:gd name="connsiteY25" fmla="*/ 1031132 h 2923192"/>
              <a:gd name="connsiteX26" fmla="*/ 1692613 w 6887183"/>
              <a:gd name="connsiteY26" fmla="*/ 1050587 h 2923192"/>
              <a:gd name="connsiteX27" fmla="*/ 1809344 w 6887183"/>
              <a:gd name="connsiteY27" fmla="*/ 1089498 h 2923192"/>
              <a:gd name="connsiteX28" fmla="*/ 1867710 w 6887183"/>
              <a:gd name="connsiteY28" fmla="*/ 1108953 h 2923192"/>
              <a:gd name="connsiteX29" fmla="*/ 2003898 w 6887183"/>
              <a:gd name="connsiteY29" fmla="*/ 1186775 h 2923192"/>
              <a:gd name="connsiteX30" fmla="*/ 2140085 w 6887183"/>
              <a:gd name="connsiteY30" fmla="*/ 1245141 h 2923192"/>
              <a:gd name="connsiteX31" fmla="*/ 2217906 w 6887183"/>
              <a:gd name="connsiteY31" fmla="*/ 1303506 h 2923192"/>
              <a:gd name="connsiteX32" fmla="*/ 2334638 w 6887183"/>
              <a:gd name="connsiteY32" fmla="*/ 1322962 h 2923192"/>
              <a:gd name="connsiteX33" fmla="*/ 2393004 w 6887183"/>
              <a:gd name="connsiteY33" fmla="*/ 1342417 h 2923192"/>
              <a:gd name="connsiteX34" fmla="*/ 2470825 w 6887183"/>
              <a:gd name="connsiteY34" fmla="*/ 1361872 h 2923192"/>
              <a:gd name="connsiteX35" fmla="*/ 2529191 w 6887183"/>
              <a:gd name="connsiteY35" fmla="*/ 1381328 h 2923192"/>
              <a:gd name="connsiteX36" fmla="*/ 2626468 w 6887183"/>
              <a:gd name="connsiteY36" fmla="*/ 1420238 h 2923192"/>
              <a:gd name="connsiteX37" fmla="*/ 2723744 w 6887183"/>
              <a:gd name="connsiteY37" fmla="*/ 1439694 h 2923192"/>
              <a:gd name="connsiteX38" fmla="*/ 2840476 w 6887183"/>
              <a:gd name="connsiteY38" fmla="*/ 1478604 h 2923192"/>
              <a:gd name="connsiteX39" fmla="*/ 2937753 w 6887183"/>
              <a:gd name="connsiteY39" fmla="*/ 1498060 h 2923192"/>
              <a:gd name="connsiteX40" fmla="*/ 2996119 w 6887183"/>
              <a:gd name="connsiteY40" fmla="*/ 1517515 h 2923192"/>
              <a:gd name="connsiteX41" fmla="*/ 3073940 w 6887183"/>
              <a:gd name="connsiteY41" fmla="*/ 1536970 h 2923192"/>
              <a:gd name="connsiteX42" fmla="*/ 3190672 w 6887183"/>
              <a:gd name="connsiteY42" fmla="*/ 1595336 h 2923192"/>
              <a:gd name="connsiteX43" fmla="*/ 3307404 w 6887183"/>
              <a:gd name="connsiteY43" fmla="*/ 1653702 h 2923192"/>
              <a:gd name="connsiteX44" fmla="*/ 3443591 w 6887183"/>
              <a:gd name="connsiteY44" fmla="*/ 1731523 h 2923192"/>
              <a:gd name="connsiteX45" fmla="*/ 3560323 w 6887183"/>
              <a:gd name="connsiteY45" fmla="*/ 1809345 h 2923192"/>
              <a:gd name="connsiteX46" fmla="*/ 3618689 w 6887183"/>
              <a:gd name="connsiteY46" fmla="*/ 1848255 h 2923192"/>
              <a:gd name="connsiteX47" fmla="*/ 3677055 w 6887183"/>
              <a:gd name="connsiteY47" fmla="*/ 1887166 h 2923192"/>
              <a:gd name="connsiteX48" fmla="*/ 3735421 w 6887183"/>
              <a:gd name="connsiteY48" fmla="*/ 1906621 h 2923192"/>
              <a:gd name="connsiteX49" fmla="*/ 3813242 w 6887183"/>
              <a:gd name="connsiteY49" fmla="*/ 1964987 h 2923192"/>
              <a:gd name="connsiteX50" fmla="*/ 3852153 w 6887183"/>
              <a:gd name="connsiteY50" fmla="*/ 2023353 h 2923192"/>
              <a:gd name="connsiteX51" fmla="*/ 3929974 w 6887183"/>
              <a:gd name="connsiteY51" fmla="*/ 2042809 h 2923192"/>
              <a:gd name="connsiteX52" fmla="*/ 3968885 w 6887183"/>
              <a:gd name="connsiteY52" fmla="*/ 2101175 h 2923192"/>
              <a:gd name="connsiteX53" fmla="*/ 4085617 w 6887183"/>
              <a:gd name="connsiteY53" fmla="*/ 2140085 h 2923192"/>
              <a:gd name="connsiteX54" fmla="*/ 4221804 w 6887183"/>
              <a:gd name="connsiteY54" fmla="*/ 2217906 h 2923192"/>
              <a:gd name="connsiteX55" fmla="*/ 4319081 w 6887183"/>
              <a:gd name="connsiteY55" fmla="*/ 2276272 h 2923192"/>
              <a:gd name="connsiteX56" fmla="*/ 4377447 w 6887183"/>
              <a:gd name="connsiteY56" fmla="*/ 2295728 h 2923192"/>
              <a:gd name="connsiteX57" fmla="*/ 4455268 w 6887183"/>
              <a:gd name="connsiteY57" fmla="*/ 2334638 h 2923192"/>
              <a:gd name="connsiteX58" fmla="*/ 4572000 w 6887183"/>
              <a:gd name="connsiteY58" fmla="*/ 2373549 h 2923192"/>
              <a:gd name="connsiteX59" fmla="*/ 4766553 w 6887183"/>
              <a:gd name="connsiteY59" fmla="*/ 2470826 h 2923192"/>
              <a:gd name="connsiteX60" fmla="*/ 4824919 w 6887183"/>
              <a:gd name="connsiteY60" fmla="*/ 2490281 h 2923192"/>
              <a:gd name="connsiteX61" fmla="*/ 4941651 w 6887183"/>
              <a:gd name="connsiteY61" fmla="*/ 2548647 h 2923192"/>
              <a:gd name="connsiteX62" fmla="*/ 5000017 w 6887183"/>
              <a:gd name="connsiteY62" fmla="*/ 2587558 h 2923192"/>
              <a:gd name="connsiteX63" fmla="*/ 5077838 w 6887183"/>
              <a:gd name="connsiteY63" fmla="*/ 2626468 h 2923192"/>
              <a:gd name="connsiteX64" fmla="*/ 5194570 w 6887183"/>
              <a:gd name="connsiteY64" fmla="*/ 2704289 h 2923192"/>
              <a:gd name="connsiteX65" fmla="*/ 5252936 w 6887183"/>
              <a:gd name="connsiteY65" fmla="*/ 2723745 h 2923192"/>
              <a:gd name="connsiteX66" fmla="*/ 5311302 w 6887183"/>
              <a:gd name="connsiteY66" fmla="*/ 2762655 h 2923192"/>
              <a:gd name="connsiteX67" fmla="*/ 5428034 w 6887183"/>
              <a:gd name="connsiteY67" fmla="*/ 2782111 h 2923192"/>
              <a:gd name="connsiteX68" fmla="*/ 5583676 w 6887183"/>
              <a:gd name="connsiteY68" fmla="*/ 2840477 h 2923192"/>
              <a:gd name="connsiteX69" fmla="*/ 5700408 w 6887183"/>
              <a:gd name="connsiteY69" fmla="*/ 2879387 h 2923192"/>
              <a:gd name="connsiteX70" fmla="*/ 5875506 w 6887183"/>
              <a:gd name="connsiteY70" fmla="*/ 2918298 h 2923192"/>
              <a:gd name="connsiteX71" fmla="*/ 6673174 w 6887183"/>
              <a:gd name="connsiteY71" fmla="*/ 2859932 h 2923192"/>
              <a:gd name="connsiteX72" fmla="*/ 6731540 w 6887183"/>
              <a:gd name="connsiteY72" fmla="*/ 2821021 h 2923192"/>
              <a:gd name="connsiteX73" fmla="*/ 6770451 w 6887183"/>
              <a:gd name="connsiteY73" fmla="*/ 2723745 h 2923192"/>
              <a:gd name="connsiteX74" fmla="*/ 6828817 w 6887183"/>
              <a:gd name="connsiteY74" fmla="*/ 2645923 h 2923192"/>
              <a:gd name="connsiteX75" fmla="*/ 6867727 w 6887183"/>
              <a:gd name="connsiteY75" fmla="*/ 2529192 h 2923192"/>
              <a:gd name="connsiteX76" fmla="*/ 6887183 w 6887183"/>
              <a:gd name="connsiteY76" fmla="*/ 2470826 h 2923192"/>
              <a:gd name="connsiteX77" fmla="*/ 6867727 w 6887183"/>
              <a:gd name="connsiteY77" fmla="*/ 2101175 h 2923192"/>
              <a:gd name="connsiteX78" fmla="*/ 6770451 w 6887183"/>
              <a:gd name="connsiteY78" fmla="*/ 1945532 h 2923192"/>
              <a:gd name="connsiteX79" fmla="*/ 6692630 w 6887183"/>
              <a:gd name="connsiteY79" fmla="*/ 1828800 h 2923192"/>
              <a:gd name="connsiteX80" fmla="*/ 6575898 w 6887183"/>
              <a:gd name="connsiteY80" fmla="*/ 1712068 h 2923192"/>
              <a:gd name="connsiteX81" fmla="*/ 6439710 w 6887183"/>
              <a:gd name="connsiteY81" fmla="*/ 1614792 h 2923192"/>
              <a:gd name="connsiteX82" fmla="*/ 6400800 w 6887183"/>
              <a:gd name="connsiteY82" fmla="*/ 1556426 h 2923192"/>
              <a:gd name="connsiteX83" fmla="*/ 6342434 w 6887183"/>
              <a:gd name="connsiteY83" fmla="*/ 1517515 h 2923192"/>
              <a:gd name="connsiteX84" fmla="*/ 6303523 w 6887183"/>
              <a:gd name="connsiteY84" fmla="*/ 1439694 h 2923192"/>
              <a:gd name="connsiteX85" fmla="*/ 6245157 w 6887183"/>
              <a:gd name="connsiteY85" fmla="*/ 1381328 h 2923192"/>
              <a:gd name="connsiteX86" fmla="*/ 6225702 w 6887183"/>
              <a:gd name="connsiteY86" fmla="*/ 1322962 h 2923192"/>
              <a:gd name="connsiteX87" fmla="*/ 6186791 w 6887183"/>
              <a:gd name="connsiteY87" fmla="*/ 1264596 h 2923192"/>
              <a:gd name="connsiteX88" fmla="*/ 6167336 w 6887183"/>
              <a:gd name="connsiteY88" fmla="*/ 1186775 h 2923192"/>
              <a:gd name="connsiteX89" fmla="*/ 6108970 w 6887183"/>
              <a:gd name="connsiteY89" fmla="*/ 1108953 h 2923192"/>
              <a:gd name="connsiteX90" fmla="*/ 6031149 w 6887183"/>
              <a:gd name="connsiteY90" fmla="*/ 972766 h 2923192"/>
              <a:gd name="connsiteX91" fmla="*/ 5972783 w 6887183"/>
              <a:gd name="connsiteY91" fmla="*/ 894945 h 2923192"/>
              <a:gd name="connsiteX92" fmla="*/ 5933872 w 6887183"/>
              <a:gd name="connsiteY92" fmla="*/ 836579 h 2923192"/>
              <a:gd name="connsiteX93" fmla="*/ 5894961 w 6887183"/>
              <a:gd name="connsiteY93" fmla="*/ 758758 h 2923192"/>
              <a:gd name="connsiteX94" fmla="*/ 5836596 w 6887183"/>
              <a:gd name="connsiteY94" fmla="*/ 719847 h 2923192"/>
              <a:gd name="connsiteX95" fmla="*/ 5797685 w 6887183"/>
              <a:gd name="connsiteY95" fmla="*/ 661481 h 2923192"/>
              <a:gd name="connsiteX96" fmla="*/ 5661498 w 6887183"/>
              <a:gd name="connsiteY96" fmla="*/ 583660 h 2923192"/>
              <a:gd name="connsiteX97" fmla="*/ 5544766 w 6887183"/>
              <a:gd name="connsiteY97" fmla="*/ 525294 h 2923192"/>
              <a:gd name="connsiteX98" fmla="*/ 5486400 w 6887183"/>
              <a:gd name="connsiteY98" fmla="*/ 486383 h 2923192"/>
              <a:gd name="connsiteX99" fmla="*/ 5428034 w 6887183"/>
              <a:gd name="connsiteY99" fmla="*/ 466928 h 2923192"/>
              <a:gd name="connsiteX100" fmla="*/ 5330757 w 6887183"/>
              <a:gd name="connsiteY100" fmla="*/ 408562 h 2923192"/>
              <a:gd name="connsiteX101" fmla="*/ 5252936 w 6887183"/>
              <a:gd name="connsiteY101" fmla="*/ 369651 h 2923192"/>
              <a:gd name="connsiteX102" fmla="*/ 5136204 w 6887183"/>
              <a:gd name="connsiteY102" fmla="*/ 311285 h 2923192"/>
              <a:gd name="connsiteX103" fmla="*/ 5097293 w 6887183"/>
              <a:gd name="connsiteY103" fmla="*/ 252919 h 2923192"/>
              <a:gd name="connsiteX104" fmla="*/ 5019472 w 6887183"/>
              <a:gd name="connsiteY104" fmla="*/ 214009 h 2923192"/>
              <a:gd name="connsiteX105" fmla="*/ 4883285 w 6887183"/>
              <a:gd name="connsiteY105" fmla="*/ 155643 h 2923192"/>
              <a:gd name="connsiteX106" fmla="*/ 4824919 w 6887183"/>
              <a:gd name="connsiteY106" fmla="*/ 136187 h 2923192"/>
              <a:gd name="connsiteX107" fmla="*/ 4747098 w 6887183"/>
              <a:gd name="connsiteY107" fmla="*/ 116732 h 2923192"/>
              <a:gd name="connsiteX108" fmla="*/ 4688732 w 6887183"/>
              <a:gd name="connsiteY108" fmla="*/ 97277 h 2923192"/>
              <a:gd name="connsiteX109" fmla="*/ 4474723 w 6887183"/>
              <a:gd name="connsiteY109" fmla="*/ 77821 h 2923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6887183" h="2923192">
                <a:moveTo>
                  <a:pt x="4591455" y="77821"/>
                </a:moveTo>
                <a:cubicBezTo>
                  <a:pt x="4520119" y="71336"/>
                  <a:pt x="4448524" y="67250"/>
                  <a:pt x="4377447" y="58366"/>
                </a:cubicBezTo>
                <a:cubicBezTo>
                  <a:pt x="4344635" y="54265"/>
                  <a:pt x="4312788" y="44347"/>
                  <a:pt x="4280170" y="38911"/>
                </a:cubicBezTo>
                <a:cubicBezTo>
                  <a:pt x="4234937" y="31372"/>
                  <a:pt x="4189306" y="26428"/>
                  <a:pt x="4143983" y="19455"/>
                </a:cubicBezTo>
                <a:cubicBezTo>
                  <a:pt x="4104994" y="13457"/>
                  <a:pt x="4066162" y="6485"/>
                  <a:pt x="4027251" y="0"/>
                </a:cubicBezTo>
                <a:cubicBezTo>
                  <a:pt x="3955915" y="6485"/>
                  <a:pt x="3884319" y="10570"/>
                  <a:pt x="3813242" y="19455"/>
                </a:cubicBezTo>
                <a:cubicBezTo>
                  <a:pt x="3528988" y="54987"/>
                  <a:pt x="4017859" y="39535"/>
                  <a:pt x="3443591" y="77821"/>
                </a:cubicBezTo>
                <a:cubicBezTo>
                  <a:pt x="3346314" y="84306"/>
                  <a:pt x="3248887" y="88831"/>
                  <a:pt x="3151761" y="97277"/>
                </a:cubicBezTo>
                <a:cubicBezTo>
                  <a:pt x="3099673" y="101806"/>
                  <a:pt x="3048288" y="113254"/>
                  <a:pt x="2996119" y="116732"/>
                </a:cubicBezTo>
                <a:cubicBezTo>
                  <a:pt x="2853616" y="126232"/>
                  <a:pt x="2710774" y="129702"/>
                  <a:pt x="2568102" y="136187"/>
                </a:cubicBezTo>
                <a:lnTo>
                  <a:pt x="2276272" y="175098"/>
                </a:lnTo>
                <a:cubicBezTo>
                  <a:pt x="2237221" y="180677"/>
                  <a:pt x="2198871" y="191527"/>
                  <a:pt x="2159540" y="194553"/>
                </a:cubicBezTo>
                <a:cubicBezTo>
                  <a:pt x="2030058" y="204513"/>
                  <a:pt x="1900136" y="207524"/>
                  <a:pt x="1770434" y="214009"/>
                </a:cubicBezTo>
                <a:cubicBezTo>
                  <a:pt x="1712068" y="226979"/>
                  <a:pt x="1655054" y="249982"/>
                  <a:pt x="1595336" y="252919"/>
                </a:cubicBezTo>
                <a:cubicBezTo>
                  <a:pt x="276268" y="317791"/>
                  <a:pt x="947696" y="211703"/>
                  <a:pt x="466927" y="291830"/>
                </a:cubicBezTo>
                <a:cubicBezTo>
                  <a:pt x="402076" y="324255"/>
                  <a:pt x="334547" y="351802"/>
                  <a:pt x="272374" y="389106"/>
                </a:cubicBezTo>
                <a:cubicBezTo>
                  <a:pt x="50016" y="522521"/>
                  <a:pt x="138324" y="460461"/>
                  <a:pt x="0" y="564204"/>
                </a:cubicBezTo>
                <a:cubicBezTo>
                  <a:pt x="34243" y="666935"/>
                  <a:pt x="8080" y="605508"/>
                  <a:pt x="97276" y="739302"/>
                </a:cubicBezTo>
                <a:cubicBezTo>
                  <a:pt x="110246" y="758757"/>
                  <a:pt x="116732" y="784698"/>
                  <a:pt x="136187" y="797668"/>
                </a:cubicBezTo>
                <a:cubicBezTo>
                  <a:pt x="248354" y="872447"/>
                  <a:pt x="140149" y="807704"/>
                  <a:pt x="252919" y="856034"/>
                </a:cubicBezTo>
                <a:cubicBezTo>
                  <a:pt x="308291" y="879765"/>
                  <a:pt x="332070" y="902993"/>
                  <a:pt x="389106" y="914400"/>
                </a:cubicBezTo>
                <a:cubicBezTo>
                  <a:pt x="434072" y="923393"/>
                  <a:pt x="480060" y="926316"/>
                  <a:pt x="525293" y="933855"/>
                </a:cubicBezTo>
                <a:cubicBezTo>
                  <a:pt x="557911" y="939291"/>
                  <a:pt x="590489" y="945291"/>
                  <a:pt x="622570" y="953311"/>
                </a:cubicBezTo>
                <a:cubicBezTo>
                  <a:pt x="694442" y="971279"/>
                  <a:pt x="689633" y="988003"/>
                  <a:pt x="778213" y="992221"/>
                </a:cubicBezTo>
                <a:cubicBezTo>
                  <a:pt x="1017978" y="1003638"/>
                  <a:pt x="1258110" y="1005192"/>
                  <a:pt x="1498059" y="1011677"/>
                </a:cubicBezTo>
                <a:cubicBezTo>
                  <a:pt x="1524000" y="1018162"/>
                  <a:pt x="1549661" y="1025888"/>
                  <a:pt x="1575881" y="1031132"/>
                </a:cubicBezTo>
                <a:cubicBezTo>
                  <a:pt x="1614562" y="1038868"/>
                  <a:pt x="1654343" y="1041020"/>
                  <a:pt x="1692613" y="1050587"/>
                </a:cubicBezTo>
                <a:cubicBezTo>
                  <a:pt x="1732404" y="1060535"/>
                  <a:pt x="1770434" y="1076528"/>
                  <a:pt x="1809344" y="1089498"/>
                </a:cubicBezTo>
                <a:lnTo>
                  <a:pt x="1867710" y="1108953"/>
                </a:lnTo>
                <a:cubicBezTo>
                  <a:pt x="1926327" y="1148031"/>
                  <a:pt x="1934783" y="1157154"/>
                  <a:pt x="2003898" y="1186775"/>
                </a:cubicBezTo>
                <a:cubicBezTo>
                  <a:pt x="2088150" y="1222883"/>
                  <a:pt x="2046224" y="1186478"/>
                  <a:pt x="2140085" y="1245141"/>
                </a:cubicBezTo>
                <a:cubicBezTo>
                  <a:pt x="2167582" y="1262326"/>
                  <a:pt x="2187800" y="1291464"/>
                  <a:pt x="2217906" y="1303506"/>
                </a:cubicBezTo>
                <a:cubicBezTo>
                  <a:pt x="2254532" y="1318156"/>
                  <a:pt x="2296130" y="1314405"/>
                  <a:pt x="2334638" y="1322962"/>
                </a:cubicBezTo>
                <a:cubicBezTo>
                  <a:pt x="2354657" y="1327411"/>
                  <a:pt x="2373285" y="1336783"/>
                  <a:pt x="2393004" y="1342417"/>
                </a:cubicBezTo>
                <a:cubicBezTo>
                  <a:pt x="2418714" y="1349763"/>
                  <a:pt x="2445115" y="1354526"/>
                  <a:pt x="2470825" y="1361872"/>
                </a:cubicBezTo>
                <a:cubicBezTo>
                  <a:pt x="2490544" y="1367506"/>
                  <a:pt x="2509989" y="1374127"/>
                  <a:pt x="2529191" y="1381328"/>
                </a:cubicBezTo>
                <a:cubicBezTo>
                  <a:pt x="2561891" y="1393590"/>
                  <a:pt x="2593017" y="1410203"/>
                  <a:pt x="2626468" y="1420238"/>
                </a:cubicBezTo>
                <a:cubicBezTo>
                  <a:pt x="2658141" y="1429740"/>
                  <a:pt x="2691842" y="1430993"/>
                  <a:pt x="2723744" y="1439694"/>
                </a:cubicBezTo>
                <a:cubicBezTo>
                  <a:pt x="2763314" y="1450486"/>
                  <a:pt x="2800257" y="1470560"/>
                  <a:pt x="2840476" y="1478604"/>
                </a:cubicBezTo>
                <a:cubicBezTo>
                  <a:pt x="2872902" y="1485089"/>
                  <a:pt x="2905672" y="1490040"/>
                  <a:pt x="2937753" y="1498060"/>
                </a:cubicBezTo>
                <a:cubicBezTo>
                  <a:pt x="2957648" y="1503034"/>
                  <a:pt x="2976400" y="1511881"/>
                  <a:pt x="2996119" y="1517515"/>
                </a:cubicBezTo>
                <a:cubicBezTo>
                  <a:pt x="3021829" y="1524861"/>
                  <a:pt x="3048000" y="1530485"/>
                  <a:pt x="3073940" y="1536970"/>
                </a:cubicBezTo>
                <a:cubicBezTo>
                  <a:pt x="3241209" y="1648484"/>
                  <a:pt x="3029575" y="1514787"/>
                  <a:pt x="3190672" y="1595336"/>
                </a:cubicBezTo>
                <a:cubicBezTo>
                  <a:pt x="3341531" y="1670765"/>
                  <a:pt x="3160700" y="1604801"/>
                  <a:pt x="3307404" y="1653702"/>
                </a:cubicBezTo>
                <a:cubicBezTo>
                  <a:pt x="3509307" y="1788305"/>
                  <a:pt x="3196753" y="1583420"/>
                  <a:pt x="3443591" y="1731523"/>
                </a:cubicBezTo>
                <a:cubicBezTo>
                  <a:pt x="3483692" y="1755583"/>
                  <a:pt x="3521412" y="1783404"/>
                  <a:pt x="3560323" y="1809345"/>
                </a:cubicBezTo>
                <a:lnTo>
                  <a:pt x="3618689" y="1848255"/>
                </a:lnTo>
                <a:cubicBezTo>
                  <a:pt x="3638144" y="1861225"/>
                  <a:pt x="3654872" y="1879772"/>
                  <a:pt x="3677055" y="1887166"/>
                </a:cubicBezTo>
                <a:lnTo>
                  <a:pt x="3735421" y="1906621"/>
                </a:lnTo>
                <a:cubicBezTo>
                  <a:pt x="3761361" y="1926076"/>
                  <a:pt x="3790314" y="1942059"/>
                  <a:pt x="3813242" y="1964987"/>
                </a:cubicBezTo>
                <a:cubicBezTo>
                  <a:pt x="3829776" y="1981521"/>
                  <a:pt x="3832698" y="2010383"/>
                  <a:pt x="3852153" y="2023353"/>
                </a:cubicBezTo>
                <a:cubicBezTo>
                  <a:pt x="3874401" y="2038185"/>
                  <a:pt x="3904034" y="2036324"/>
                  <a:pt x="3929974" y="2042809"/>
                </a:cubicBezTo>
                <a:cubicBezTo>
                  <a:pt x="3942944" y="2062264"/>
                  <a:pt x="3949057" y="2088782"/>
                  <a:pt x="3968885" y="2101175"/>
                </a:cubicBezTo>
                <a:cubicBezTo>
                  <a:pt x="4003666" y="2122913"/>
                  <a:pt x="4085617" y="2140085"/>
                  <a:pt x="4085617" y="2140085"/>
                </a:cubicBezTo>
                <a:cubicBezTo>
                  <a:pt x="4207914" y="2221617"/>
                  <a:pt x="4073703" y="2135628"/>
                  <a:pt x="4221804" y="2217906"/>
                </a:cubicBezTo>
                <a:cubicBezTo>
                  <a:pt x="4254860" y="2236270"/>
                  <a:pt x="4285259" y="2259361"/>
                  <a:pt x="4319081" y="2276272"/>
                </a:cubicBezTo>
                <a:cubicBezTo>
                  <a:pt x="4337424" y="2285443"/>
                  <a:pt x="4358597" y="2287650"/>
                  <a:pt x="4377447" y="2295728"/>
                </a:cubicBezTo>
                <a:cubicBezTo>
                  <a:pt x="4404104" y="2307153"/>
                  <a:pt x="4428340" y="2323867"/>
                  <a:pt x="4455268" y="2334638"/>
                </a:cubicBezTo>
                <a:cubicBezTo>
                  <a:pt x="4493350" y="2349871"/>
                  <a:pt x="4572000" y="2373549"/>
                  <a:pt x="4572000" y="2373549"/>
                </a:cubicBezTo>
                <a:cubicBezTo>
                  <a:pt x="4682633" y="2456524"/>
                  <a:pt x="4619061" y="2421662"/>
                  <a:pt x="4766553" y="2470826"/>
                </a:cubicBezTo>
                <a:lnTo>
                  <a:pt x="4824919" y="2490281"/>
                </a:lnTo>
                <a:cubicBezTo>
                  <a:pt x="4992188" y="2601795"/>
                  <a:pt x="4780554" y="2468098"/>
                  <a:pt x="4941651" y="2548647"/>
                </a:cubicBezTo>
                <a:cubicBezTo>
                  <a:pt x="4962565" y="2559104"/>
                  <a:pt x="4979715" y="2575957"/>
                  <a:pt x="5000017" y="2587558"/>
                </a:cubicBezTo>
                <a:cubicBezTo>
                  <a:pt x="5025198" y="2601947"/>
                  <a:pt x="5052969" y="2611547"/>
                  <a:pt x="5077838" y="2626468"/>
                </a:cubicBezTo>
                <a:cubicBezTo>
                  <a:pt x="5117939" y="2650528"/>
                  <a:pt x="5150205" y="2689500"/>
                  <a:pt x="5194570" y="2704289"/>
                </a:cubicBezTo>
                <a:cubicBezTo>
                  <a:pt x="5214025" y="2710774"/>
                  <a:pt x="5234593" y="2714574"/>
                  <a:pt x="5252936" y="2723745"/>
                </a:cubicBezTo>
                <a:cubicBezTo>
                  <a:pt x="5273850" y="2734202"/>
                  <a:pt x="5289120" y="2755261"/>
                  <a:pt x="5311302" y="2762655"/>
                </a:cubicBezTo>
                <a:cubicBezTo>
                  <a:pt x="5348725" y="2775129"/>
                  <a:pt x="5389526" y="2773554"/>
                  <a:pt x="5428034" y="2782111"/>
                </a:cubicBezTo>
                <a:cubicBezTo>
                  <a:pt x="5465212" y="2790373"/>
                  <a:pt x="5559862" y="2831817"/>
                  <a:pt x="5583676" y="2840477"/>
                </a:cubicBezTo>
                <a:cubicBezTo>
                  <a:pt x="5622222" y="2854494"/>
                  <a:pt x="5660189" y="2871343"/>
                  <a:pt x="5700408" y="2879387"/>
                </a:cubicBezTo>
                <a:cubicBezTo>
                  <a:pt x="5823904" y="2904087"/>
                  <a:pt x="5765604" y="2890823"/>
                  <a:pt x="5875506" y="2918298"/>
                </a:cubicBezTo>
                <a:cubicBezTo>
                  <a:pt x="6082337" y="2912215"/>
                  <a:pt x="6432294" y="2956285"/>
                  <a:pt x="6673174" y="2859932"/>
                </a:cubicBezTo>
                <a:cubicBezTo>
                  <a:pt x="6694884" y="2851248"/>
                  <a:pt x="6712085" y="2833991"/>
                  <a:pt x="6731540" y="2821021"/>
                </a:cubicBezTo>
                <a:cubicBezTo>
                  <a:pt x="6744510" y="2788596"/>
                  <a:pt x="6753491" y="2754273"/>
                  <a:pt x="6770451" y="2723745"/>
                </a:cubicBezTo>
                <a:cubicBezTo>
                  <a:pt x="6786198" y="2695400"/>
                  <a:pt x="6814316" y="2674925"/>
                  <a:pt x="6828817" y="2645923"/>
                </a:cubicBezTo>
                <a:cubicBezTo>
                  <a:pt x="6847159" y="2609238"/>
                  <a:pt x="6854757" y="2568102"/>
                  <a:pt x="6867727" y="2529192"/>
                </a:cubicBezTo>
                <a:lnTo>
                  <a:pt x="6887183" y="2470826"/>
                </a:lnTo>
                <a:cubicBezTo>
                  <a:pt x="6880698" y="2347609"/>
                  <a:pt x="6883686" y="2223526"/>
                  <a:pt x="6867727" y="2101175"/>
                </a:cubicBezTo>
                <a:cubicBezTo>
                  <a:pt x="6861799" y="2055729"/>
                  <a:pt x="6793131" y="1977932"/>
                  <a:pt x="6770451" y="1945532"/>
                </a:cubicBezTo>
                <a:cubicBezTo>
                  <a:pt x="6743633" y="1907221"/>
                  <a:pt x="6725698" y="1861868"/>
                  <a:pt x="6692630" y="1828800"/>
                </a:cubicBezTo>
                <a:cubicBezTo>
                  <a:pt x="6653719" y="1789889"/>
                  <a:pt x="6621684" y="1742592"/>
                  <a:pt x="6575898" y="1712068"/>
                </a:cubicBezTo>
                <a:cubicBezTo>
                  <a:pt x="6490552" y="1655172"/>
                  <a:pt x="6536238" y="1687187"/>
                  <a:pt x="6439710" y="1614792"/>
                </a:cubicBezTo>
                <a:cubicBezTo>
                  <a:pt x="6426740" y="1595337"/>
                  <a:pt x="6417334" y="1572960"/>
                  <a:pt x="6400800" y="1556426"/>
                </a:cubicBezTo>
                <a:cubicBezTo>
                  <a:pt x="6384266" y="1539892"/>
                  <a:pt x="6357403" y="1535478"/>
                  <a:pt x="6342434" y="1517515"/>
                </a:cubicBezTo>
                <a:cubicBezTo>
                  <a:pt x="6323867" y="1495235"/>
                  <a:pt x="6320380" y="1463294"/>
                  <a:pt x="6303523" y="1439694"/>
                </a:cubicBezTo>
                <a:cubicBezTo>
                  <a:pt x="6287531" y="1417305"/>
                  <a:pt x="6264612" y="1400783"/>
                  <a:pt x="6245157" y="1381328"/>
                </a:cubicBezTo>
                <a:cubicBezTo>
                  <a:pt x="6238672" y="1361873"/>
                  <a:pt x="6234873" y="1341305"/>
                  <a:pt x="6225702" y="1322962"/>
                </a:cubicBezTo>
                <a:cubicBezTo>
                  <a:pt x="6215245" y="1302048"/>
                  <a:pt x="6196002" y="1286088"/>
                  <a:pt x="6186791" y="1264596"/>
                </a:cubicBezTo>
                <a:cubicBezTo>
                  <a:pt x="6176258" y="1240019"/>
                  <a:pt x="6179294" y="1210691"/>
                  <a:pt x="6167336" y="1186775"/>
                </a:cubicBezTo>
                <a:cubicBezTo>
                  <a:pt x="6152835" y="1157773"/>
                  <a:pt x="6127817" y="1135339"/>
                  <a:pt x="6108970" y="1108953"/>
                </a:cubicBezTo>
                <a:cubicBezTo>
                  <a:pt x="6001860" y="958999"/>
                  <a:pt x="6145151" y="1155170"/>
                  <a:pt x="6031149" y="972766"/>
                </a:cubicBezTo>
                <a:cubicBezTo>
                  <a:pt x="6013964" y="945269"/>
                  <a:pt x="5991630" y="921331"/>
                  <a:pt x="5972783" y="894945"/>
                </a:cubicBezTo>
                <a:cubicBezTo>
                  <a:pt x="5959192" y="875918"/>
                  <a:pt x="5945473" y="856881"/>
                  <a:pt x="5933872" y="836579"/>
                </a:cubicBezTo>
                <a:cubicBezTo>
                  <a:pt x="5919483" y="811398"/>
                  <a:pt x="5913528" y="781038"/>
                  <a:pt x="5894961" y="758758"/>
                </a:cubicBezTo>
                <a:cubicBezTo>
                  <a:pt x="5879992" y="740795"/>
                  <a:pt x="5856051" y="732817"/>
                  <a:pt x="5836596" y="719847"/>
                </a:cubicBezTo>
                <a:cubicBezTo>
                  <a:pt x="5823626" y="700392"/>
                  <a:pt x="5814219" y="678015"/>
                  <a:pt x="5797685" y="661481"/>
                </a:cubicBezTo>
                <a:cubicBezTo>
                  <a:pt x="5738792" y="602588"/>
                  <a:pt x="5728278" y="605920"/>
                  <a:pt x="5661498" y="583660"/>
                </a:cubicBezTo>
                <a:cubicBezTo>
                  <a:pt x="5494229" y="472146"/>
                  <a:pt x="5705863" y="605843"/>
                  <a:pt x="5544766" y="525294"/>
                </a:cubicBezTo>
                <a:cubicBezTo>
                  <a:pt x="5523852" y="514837"/>
                  <a:pt x="5507314" y="496840"/>
                  <a:pt x="5486400" y="486383"/>
                </a:cubicBezTo>
                <a:cubicBezTo>
                  <a:pt x="5468057" y="477212"/>
                  <a:pt x="5446377" y="476099"/>
                  <a:pt x="5428034" y="466928"/>
                </a:cubicBezTo>
                <a:cubicBezTo>
                  <a:pt x="5394212" y="450017"/>
                  <a:pt x="5363813" y="426926"/>
                  <a:pt x="5330757" y="408562"/>
                </a:cubicBezTo>
                <a:cubicBezTo>
                  <a:pt x="5305404" y="394477"/>
                  <a:pt x="5278117" y="384040"/>
                  <a:pt x="5252936" y="369651"/>
                </a:cubicBezTo>
                <a:cubicBezTo>
                  <a:pt x="5147336" y="309308"/>
                  <a:pt x="5243213" y="346956"/>
                  <a:pt x="5136204" y="311285"/>
                </a:cubicBezTo>
                <a:cubicBezTo>
                  <a:pt x="5123234" y="291830"/>
                  <a:pt x="5115256" y="267888"/>
                  <a:pt x="5097293" y="252919"/>
                </a:cubicBezTo>
                <a:cubicBezTo>
                  <a:pt x="5075013" y="234352"/>
                  <a:pt x="5044653" y="228398"/>
                  <a:pt x="5019472" y="214009"/>
                </a:cubicBezTo>
                <a:cubicBezTo>
                  <a:pt x="4900996" y="146309"/>
                  <a:pt x="5027087" y="196730"/>
                  <a:pt x="4883285" y="155643"/>
                </a:cubicBezTo>
                <a:cubicBezTo>
                  <a:pt x="4863566" y="150009"/>
                  <a:pt x="4844638" y="141821"/>
                  <a:pt x="4824919" y="136187"/>
                </a:cubicBezTo>
                <a:cubicBezTo>
                  <a:pt x="4799209" y="128841"/>
                  <a:pt x="4772808" y="124078"/>
                  <a:pt x="4747098" y="116732"/>
                </a:cubicBezTo>
                <a:cubicBezTo>
                  <a:pt x="4727379" y="111098"/>
                  <a:pt x="4708961" y="100648"/>
                  <a:pt x="4688732" y="97277"/>
                </a:cubicBezTo>
                <a:cubicBezTo>
                  <a:pt x="4563403" y="76389"/>
                  <a:pt x="4558520" y="77821"/>
                  <a:pt x="4474723" y="77821"/>
                </a:cubicBezTo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Freeform 6"/>
          <p:cNvSpPr/>
          <p:nvPr/>
        </p:nvSpPr>
        <p:spPr>
          <a:xfrm>
            <a:off x="3547353" y="1808467"/>
            <a:ext cx="2204934" cy="2509736"/>
          </a:xfrm>
          <a:custGeom>
            <a:avLst/>
            <a:gdLst>
              <a:gd name="connsiteX0" fmla="*/ 64849 w 2204934"/>
              <a:gd name="connsiteY0" fmla="*/ 1206230 h 2509736"/>
              <a:gd name="connsiteX1" fmla="*/ 45394 w 2204934"/>
              <a:gd name="connsiteY1" fmla="*/ 1459149 h 2509736"/>
              <a:gd name="connsiteX2" fmla="*/ 64849 w 2204934"/>
              <a:gd name="connsiteY2" fmla="*/ 1673158 h 2509736"/>
              <a:gd name="connsiteX3" fmla="*/ 123215 w 2204934"/>
              <a:gd name="connsiteY3" fmla="*/ 1809345 h 2509736"/>
              <a:gd name="connsiteX4" fmla="*/ 142671 w 2204934"/>
              <a:gd name="connsiteY4" fmla="*/ 1867711 h 2509736"/>
              <a:gd name="connsiteX5" fmla="*/ 278858 w 2204934"/>
              <a:gd name="connsiteY5" fmla="*/ 2042809 h 2509736"/>
              <a:gd name="connsiteX6" fmla="*/ 356679 w 2204934"/>
              <a:gd name="connsiteY6" fmla="*/ 2198451 h 2509736"/>
              <a:gd name="connsiteX7" fmla="*/ 415045 w 2204934"/>
              <a:gd name="connsiteY7" fmla="*/ 2256817 h 2509736"/>
              <a:gd name="connsiteX8" fmla="*/ 453956 w 2204934"/>
              <a:gd name="connsiteY8" fmla="*/ 2315183 h 2509736"/>
              <a:gd name="connsiteX9" fmla="*/ 570688 w 2204934"/>
              <a:gd name="connsiteY9" fmla="*/ 2373549 h 2509736"/>
              <a:gd name="connsiteX10" fmla="*/ 687420 w 2204934"/>
              <a:gd name="connsiteY10" fmla="*/ 2451370 h 2509736"/>
              <a:gd name="connsiteX11" fmla="*/ 901428 w 2204934"/>
              <a:gd name="connsiteY11" fmla="*/ 2509736 h 2509736"/>
              <a:gd name="connsiteX12" fmla="*/ 1368356 w 2204934"/>
              <a:gd name="connsiteY12" fmla="*/ 2470826 h 2509736"/>
              <a:gd name="connsiteX13" fmla="*/ 1485088 w 2204934"/>
              <a:gd name="connsiteY13" fmla="*/ 2431915 h 2509736"/>
              <a:gd name="connsiteX14" fmla="*/ 1562909 w 2204934"/>
              <a:gd name="connsiteY14" fmla="*/ 2412460 h 2509736"/>
              <a:gd name="connsiteX15" fmla="*/ 1815828 w 2204934"/>
              <a:gd name="connsiteY15" fmla="*/ 2315183 h 2509736"/>
              <a:gd name="connsiteX16" fmla="*/ 1893649 w 2204934"/>
              <a:gd name="connsiteY16" fmla="*/ 2237362 h 2509736"/>
              <a:gd name="connsiteX17" fmla="*/ 2049292 w 2204934"/>
              <a:gd name="connsiteY17" fmla="*/ 2140085 h 2509736"/>
              <a:gd name="connsiteX18" fmla="*/ 2088203 w 2204934"/>
              <a:gd name="connsiteY18" fmla="*/ 2081719 h 2509736"/>
              <a:gd name="connsiteX19" fmla="*/ 2185479 w 2204934"/>
              <a:gd name="connsiteY19" fmla="*/ 1906622 h 2509736"/>
              <a:gd name="connsiteX20" fmla="*/ 2204934 w 2204934"/>
              <a:gd name="connsiteY20" fmla="*/ 1848256 h 2509736"/>
              <a:gd name="connsiteX21" fmla="*/ 2185479 w 2204934"/>
              <a:gd name="connsiteY21" fmla="*/ 992222 h 2509736"/>
              <a:gd name="connsiteX22" fmla="*/ 2166024 w 2204934"/>
              <a:gd name="connsiteY22" fmla="*/ 875490 h 2509736"/>
              <a:gd name="connsiteX23" fmla="*/ 2127113 w 2204934"/>
              <a:gd name="connsiteY23" fmla="*/ 680936 h 2509736"/>
              <a:gd name="connsiteX24" fmla="*/ 2049292 w 2204934"/>
              <a:gd name="connsiteY24" fmla="*/ 564204 h 2509736"/>
              <a:gd name="connsiteX25" fmla="*/ 2010381 w 2204934"/>
              <a:gd name="connsiteY25" fmla="*/ 505839 h 2509736"/>
              <a:gd name="connsiteX26" fmla="*/ 1952015 w 2204934"/>
              <a:gd name="connsiteY26" fmla="*/ 447473 h 2509736"/>
              <a:gd name="connsiteX27" fmla="*/ 1913105 w 2204934"/>
              <a:gd name="connsiteY27" fmla="*/ 389107 h 2509736"/>
              <a:gd name="connsiteX28" fmla="*/ 1854739 w 2204934"/>
              <a:gd name="connsiteY28" fmla="*/ 311285 h 2509736"/>
              <a:gd name="connsiteX29" fmla="*/ 1815828 w 2204934"/>
              <a:gd name="connsiteY29" fmla="*/ 252919 h 2509736"/>
              <a:gd name="connsiteX30" fmla="*/ 1757462 w 2204934"/>
              <a:gd name="connsiteY30" fmla="*/ 233464 h 2509736"/>
              <a:gd name="connsiteX31" fmla="*/ 1582364 w 2204934"/>
              <a:gd name="connsiteY31" fmla="*/ 136187 h 2509736"/>
              <a:gd name="connsiteX32" fmla="*/ 1426722 w 2204934"/>
              <a:gd name="connsiteY32" fmla="*/ 97277 h 2509736"/>
              <a:gd name="connsiteX33" fmla="*/ 1309990 w 2204934"/>
              <a:gd name="connsiteY33" fmla="*/ 58366 h 2509736"/>
              <a:gd name="connsiteX34" fmla="*/ 1154347 w 2204934"/>
              <a:gd name="connsiteY34" fmla="*/ 0 h 2509736"/>
              <a:gd name="connsiteX35" fmla="*/ 823607 w 2204934"/>
              <a:gd name="connsiteY35" fmla="*/ 38911 h 2509736"/>
              <a:gd name="connsiteX36" fmla="*/ 706875 w 2204934"/>
              <a:gd name="connsiteY36" fmla="*/ 77822 h 2509736"/>
              <a:gd name="connsiteX37" fmla="*/ 648509 w 2204934"/>
              <a:gd name="connsiteY37" fmla="*/ 97277 h 2509736"/>
              <a:gd name="connsiteX38" fmla="*/ 590143 w 2204934"/>
              <a:gd name="connsiteY38" fmla="*/ 116732 h 2509736"/>
              <a:gd name="connsiteX39" fmla="*/ 512322 w 2204934"/>
              <a:gd name="connsiteY39" fmla="*/ 155643 h 2509736"/>
              <a:gd name="connsiteX40" fmla="*/ 453956 w 2204934"/>
              <a:gd name="connsiteY40" fmla="*/ 194553 h 2509736"/>
              <a:gd name="connsiteX41" fmla="*/ 376134 w 2204934"/>
              <a:gd name="connsiteY41" fmla="*/ 214009 h 2509736"/>
              <a:gd name="connsiteX42" fmla="*/ 317768 w 2204934"/>
              <a:gd name="connsiteY42" fmla="*/ 233464 h 2509736"/>
              <a:gd name="connsiteX43" fmla="*/ 201037 w 2204934"/>
              <a:gd name="connsiteY43" fmla="*/ 330741 h 2509736"/>
              <a:gd name="connsiteX44" fmla="*/ 181581 w 2204934"/>
              <a:gd name="connsiteY44" fmla="*/ 389107 h 2509736"/>
              <a:gd name="connsiteX45" fmla="*/ 123215 w 2204934"/>
              <a:gd name="connsiteY45" fmla="*/ 447473 h 2509736"/>
              <a:gd name="connsiteX46" fmla="*/ 45394 w 2204934"/>
              <a:gd name="connsiteY46" fmla="*/ 564204 h 2509736"/>
              <a:gd name="connsiteX47" fmla="*/ 25939 w 2204934"/>
              <a:gd name="connsiteY47" fmla="*/ 1284051 h 2509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204934" h="2509736">
                <a:moveTo>
                  <a:pt x="64849" y="1206230"/>
                </a:moveTo>
                <a:cubicBezTo>
                  <a:pt x="58364" y="1290536"/>
                  <a:pt x="45394" y="1374594"/>
                  <a:pt x="45394" y="1459149"/>
                </a:cubicBezTo>
                <a:cubicBezTo>
                  <a:pt x="45394" y="1530779"/>
                  <a:pt x="54719" y="1602247"/>
                  <a:pt x="64849" y="1673158"/>
                </a:cubicBezTo>
                <a:cubicBezTo>
                  <a:pt x="71366" y="1718779"/>
                  <a:pt x="106402" y="1770115"/>
                  <a:pt x="123215" y="1809345"/>
                </a:cubicBezTo>
                <a:cubicBezTo>
                  <a:pt x="131293" y="1828195"/>
                  <a:pt x="132712" y="1849784"/>
                  <a:pt x="142671" y="1867711"/>
                </a:cubicBezTo>
                <a:cubicBezTo>
                  <a:pt x="200849" y="1972431"/>
                  <a:pt x="207961" y="1971912"/>
                  <a:pt x="278858" y="2042809"/>
                </a:cubicBezTo>
                <a:cubicBezTo>
                  <a:pt x="306365" y="2111577"/>
                  <a:pt x="311845" y="2144651"/>
                  <a:pt x="356679" y="2198451"/>
                </a:cubicBezTo>
                <a:cubicBezTo>
                  <a:pt x="374293" y="2219588"/>
                  <a:pt x="397431" y="2235680"/>
                  <a:pt x="415045" y="2256817"/>
                </a:cubicBezTo>
                <a:cubicBezTo>
                  <a:pt x="430014" y="2274780"/>
                  <a:pt x="437422" y="2298649"/>
                  <a:pt x="453956" y="2315183"/>
                </a:cubicBezTo>
                <a:cubicBezTo>
                  <a:pt x="491672" y="2352899"/>
                  <a:pt x="523216" y="2357725"/>
                  <a:pt x="570688" y="2373549"/>
                </a:cubicBezTo>
                <a:cubicBezTo>
                  <a:pt x="609599" y="2399489"/>
                  <a:pt x="643055" y="2436581"/>
                  <a:pt x="687420" y="2451370"/>
                </a:cubicBezTo>
                <a:cubicBezTo>
                  <a:pt x="835522" y="2500738"/>
                  <a:pt x="763932" y="2482237"/>
                  <a:pt x="901428" y="2509736"/>
                </a:cubicBezTo>
                <a:cubicBezTo>
                  <a:pt x="962177" y="2505939"/>
                  <a:pt x="1261792" y="2493661"/>
                  <a:pt x="1368356" y="2470826"/>
                </a:cubicBezTo>
                <a:cubicBezTo>
                  <a:pt x="1408461" y="2462232"/>
                  <a:pt x="1445802" y="2443701"/>
                  <a:pt x="1485088" y="2431915"/>
                </a:cubicBezTo>
                <a:cubicBezTo>
                  <a:pt x="1510699" y="2424232"/>
                  <a:pt x="1537353" y="2420323"/>
                  <a:pt x="1562909" y="2412460"/>
                </a:cubicBezTo>
                <a:cubicBezTo>
                  <a:pt x="1594492" y="2402742"/>
                  <a:pt x="1763603" y="2354352"/>
                  <a:pt x="1815828" y="2315183"/>
                </a:cubicBezTo>
                <a:cubicBezTo>
                  <a:pt x="1845176" y="2293172"/>
                  <a:pt x="1864301" y="2259373"/>
                  <a:pt x="1893649" y="2237362"/>
                </a:cubicBezTo>
                <a:cubicBezTo>
                  <a:pt x="2016939" y="2144895"/>
                  <a:pt x="1929860" y="2259517"/>
                  <a:pt x="2049292" y="2140085"/>
                </a:cubicBezTo>
                <a:cubicBezTo>
                  <a:pt x="2065826" y="2123551"/>
                  <a:pt x="2075810" y="2101547"/>
                  <a:pt x="2088203" y="2081719"/>
                </a:cubicBezTo>
                <a:cubicBezTo>
                  <a:pt x="2121740" y="2028059"/>
                  <a:pt x="2160143" y="1965738"/>
                  <a:pt x="2185479" y="1906622"/>
                </a:cubicBezTo>
                <a:cubicBezTo>
                  <a:pt x="2193557" y="1887772"/>
                  <a:pt x="2198449" y="1867711"/>
                  <a:pt x="2204934" y="1848256"/>
                </a:cubicBezTo>
                <a:cubicBezTo>
                  <a:pt x="2198449" y="1562911"/>
                  <a:pt x="2196886" y="1277412"/>
                  <a:pt x="2185479" y="992222"/>
                </a:cubicBezTo>
                <a:cubicBezTo>
                  <a:pt x="2183902" y="952806"/>
                  <a:pt x="2172022" y="914479"/>
                  <a:pt x="2166024" y="875490"/>
                </a:cubicBezTo>
                <a:cubicBezTo>
                  <a:pt x="2160677" y="840734"/>
                  <a:pt x="2153462" y="728365"/>
                  <a:pt x="2127113" y="680936"/>
                </a:cubicBezTo>
                <a:cubicBezTo>
                  <a:pt x="2104402" y="640056"/>
                  <a:pt x="2075233" y="603115"/>
                  <a:pt x="2049292" y="564204"/>
                </a:cubicBezTo>
                <a:cubicBezTo>
                  <a:pt x="2036322" y="544749"/>
                  <a:pt x="2026915" y="522373"/>
                  <a:pt x="2010381" y="505839"/>
                </a:cubicBezTo>
                <a:cubicBezTo>
                  <a:pt x="1990926" y="486384"/>
                  <a:pt x="1969629" y="468610"/>
                  <a:pt x="1952015" y="447473"/>
                </a:cubicBezTo>
                <a:cubicBezTo>
                  <a:pt x="1937046" y="429510"/>
                  <a:pt x="1926696" y="408134"/>
                  <a:pt x="1913105" y="389107"/>
                </a:cubicBezTo>
                <a:cubicBezTo>
                  <a:pt x="1894258" y="362721"/>
                  <a:pt x="1873586" y="337671"/>
                  <a:pt x="1854739" y="311285"/>
                </a:cubicBezTo>
                <a:cubicBezTo>
                  <a:pt x="1841148" y="292258"/>
                  <a:pt x="1834087" y="267526"/>
                  <a:pt x="1815828" y="252919"/>
                </a:cubicBezTo>
                <a:cubicBezTo>
                  <a:pt x="1799814" y="240108"/>
                  <a:pt x="1776917" y="239949"/>
                  <a:pt x="1757462" y="233464"/>
                </a:cubicBezTo>
                <a:cubicBezTo>
                  <a:pt x="1659713" y="168298"/>
                  <a:pt x="1669287" y="159893"/>
                  <a:pt x="1582364" y="136187"/>
                </a:cubicBezTo>
                <a:cubicBezTo>
                  <a:pt x="1530771" y="122116"/>
                  <a:pt x="1477455" y="114188"/>
                  <a:pt x="1426722" y="97277"/>
                </a:cubicBezTo>
                <a:cubicBezTo>
                  <a:pt x="1387811" y="84307"/>
                  <a:pt x="1348072" y="73598"/>
                  <a:pt x="1309990" y="58366"/>
                </a:cubicBezTo>
                <a:cubicBezTo>
                  <a:pt x="1193672" y="11840"/>
                  <a:pt x="1245844" y="30500"/>
                  <a:pt x="1154347" y="0"/>
                </a:cubicBezTo>
                <a:cubicBezTo>
                  <a:pt x="1079298" y="6823"/>
                  <a:pt x="912834" y="16604"/>
                  <a:pt x="823607" y="38911"/>
                </a:cubicBezTo>
                <a:cubicBezTo>
                  <a:pt x="783816" y="48859"/>
                  <a:pt x="745786" y="64852"/>
                  <a:pt x="706875" y="77822"/>
                </a:cubicBezTo>
                <a:lnTo>
                  <a:pt x="648509" y="97277"/>
                </a:lnTo>
                <a:cubicBezTo>
                  <a:pt x="629054" y="103762"/>
                  <a:pt x="608486" y="107561"/>
                  <a:pt x="590143" y="116732"/>
                </a:cubicBezTo>
                <a:cubicBezTo>
                  <a:pt x="564203" y="129702"/>
                  <a:pt x="537503" y="141254"/>
                  <a:pt x="512322" y="155643"/>
                </a:cubicBezTo>
                <a:cubicBezTo>
                  <a:pt x="492020" y="167244"/>
                  <a:pt x="475448" y="185342"/>
                  <a:pt x="453956" y="194553"/>
                </a:cubicBezTo>
                <a:cubicBezTo>
                  <a:pt x="429379" y="205086"/>
                  <a:pt x="401844" y="206663"/>
                  <a:pt x="376134" y="214009"/>
                </a:cubicBezTo>
                <a:cubicBezTo>
                  <a:pt x="356415" y="219643"/>
                  <a:pt x="337223" y="226979"/>
                  <a:pt x="317768" y="233464"/>
                </a:cubicBezTo>
                <a:cubicBezTo>
                  <a:pt x="274702" y="262176"/>
                  <a:pt x="230996" y="285802"/>
                  <a:pt x="201037" y="330741"/>
                </a:cubicBezTo>
                <a:cubicBezTo>
                  <a:pt x="189661" y="347804"/>
                  <a:pt x="192957" y="372044"/>
                  <a:pt x="181581" y="389107"/>
                </a:cubicBezTo>
                <a:cubicBezTo>
                  <a:pt x="166319" y="412000"/>
                  <a:pt x="140107" y="425755"/>
                  <a:pt x="123215" y="447473"/>
                </a:cubicBezTo>
                <a:cubicBezTo>
                  <a:pt x="94504" y="484387"/>
                  <a:pt x="45394" y="564204"/>
                  <a:pt x="45394" y="564204"/>
                </a:cubicBezTo>
                <a:cubicBezTo>
                  <a:pt x="-43786" y="831749"/>
                  <a:pt x="25939" y="602062"/>
                  <a:pt x="25939" y="1284051"/>
                </a:cubicBezTo>
              </a:path>
            </a:pathLst>
          </a:cu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Freeform 7"/>
          <p:cNvSpPr/>
          <p:nvPr/>
        </p:nvSpPr>
        <p:spPr>
          <a:xfrm rot="16200000">
            <a:off x="2820853" y="3873736"/>
            <a:ext cx="1187112" cy="1108954"/>
          </a:xfrm>
          <a:custGeom>
            <a:avLst/>
            <a:gdLst>
              <a:gd name="connsiteX0" fmla="*/ 64849 w 2204934"/>
              <a:gd name="connsiteY0" fmla="*/ 1206230 h 2509736"/>
              <a:gd name="connsiteX1" fmla="*/ 45394 w 2204934"/>
              <a:gd name="connsiteY1" fmla="*/ 1459149 h 2509736"/>
              <a:gd name="connsiteX2" fmla="*/ 64849 w 2204934"/>
              <a:gd name="connsiteY2" fmla="*/ 1673158 h 2509736"/>
              <a:gd name="connsiteX3" fmla="*/ 123215 w 2204934"/>
              <a:gd name="connsiteY3" fmla="*/ 1809345 h 2509736"/>
              <a:gd name="connsiteX4" fmla="*/ 142671 w 2204934"/>
              <a:gd name="connsiteY4" fmla="*/ 1867711 h 2509736"/>
              <a:gd name="connsiteX5" fmla="*/ 278858 w 2204934"/>
              <a:gd name="connsiteY5" fmla="*/ 2042809 h 2509736"/>
              <a:gd name="connsiteX6" fmla="*/ 356679 w 2204934"/>
              <a:gd name="connsiteY6" fmla="*/ 2198451 h 2509736"/>
              <a:gd name="connsiteX7" fmla="*/ 415045 w 2204934"/>
              <a:gd name="connsiteY7" fmla="*/ 2256817 h 2509736"/>
              <a:gd name="connsiteX8" fmla="*/ 453956 w 2204934"/>
              <a:gd name="connsiteY8" fmla="*/ 2315183 h 2509736"/>
              <a:gd name="connsiteX9" fmla="*/ 570688 w 2204934"/>
              <a:gd name="connsiteY9" fmla="*/ 2373549 h 2509736"/>
              <a:gd name="connsiteX10" fmla="*/ 687420 w 2204934"/>
              <a:gd name="connsiteY10" fmla="*/ 2451370 h 2509736"/>
              <a:gd name="connsiteX11" fmla="*/ 901428 w 2204934"/>
              <a:gd name="connsiteY11" fmla="*/ 2509736 h 2509736"/>
              <a:gd name="connsiteX12" fmla="*/ 1368356 w 2204934"/>
              <a:gd name="connsiteY12" fmla="*/ 2470826 h 2509736"/>
              <a:gd name="connsiteX13" fmla="*/ 1485088 w 2204934"/>
              <a:gd name="connsiteY13" fmla="*/ 2431915 h 2509736"/>
              <a:gd name="connsiteX14" fmla="*/ 1562909 w 2204934"/>
              <a:gd name="connsiteY14" fmla="*/ 2412460 h 2509736"/>
              <a:gd name="connsiteX15" fmla="*/ 1815828 w 2204934"/>
              <a:gd name="connsiteY15" fmla="*/ 2315183 h 2509736"/>
              <a:gd name="connsiteX16" fmla="*/ 1893649 w 2204934"/>
              <a:gd name="connsiteY16" fmla="*/ 2237362 h 2509736"/>
              <a:gd name="connsiteX17" fmla="*/ 2049292 w 2204934"/>
              <a:gd name="connsiteY17" fmla="*/ 2140085 h 2509736"/>
              <a:gd name="connsiteX18" fmla="*/ 2088203 w 2204934"/>
              <a:gd name="connsiteY18" fmla="*/ 2081719 h 2509736"/>
              <a:gd name="connsiteX19" fmla="*/ 2185479 w 2204934"/>
              <a:gd name="connsiteY19" fmla="*/ 1906622 h 2509736"/>
              <a:gd name="connsiteX20" fmla="*/ 2204934 w 2204934"/>
              <a:gd name="connsiteY20" fmla="*/ 1848256 h 2509736"/>
              <a:gd name="connsiteX21" fmla="*/ 2185479 w 2204934"/>
              <a:gd name="connsiteY21" fmla="*/ 992222 h 2509736"/>
              <a:gd name="connsiteX22" fmla="*/ 2166024 w 2204934"/>
              <a:gd name="connsiteY22" fmla="*/ 875490 h 2509736"/>
              <a:gd name="connsiteX23" fmla="*/ 2127113 w 2204934"/>
              <a:gd name="connsiteY23" fmla="*/ 680936 h 2509736"/>
              <a:gd name="connsiteX24" fmla="*/ 2049292 w 2204934"/>
              <a:gd name="connsiteY24" fmla="*/ 564204 h 2509736"/>
              <a:gd name="connsiteX25" fmla="*/ 2010381 w 2204934"/>
              <a:gd name="connsiteY25" fmla="*/ 505839 h 2509736"/>
              <a:gd name="connsiteX26" fmla="*/ 1952015 w 2204934"/>
              <a:gd name="connsiteY26" fmla="*/ 447473 h 2509736"/>
              <a:gd name="connsiteX27" fmla="*/ 1913105 w 2204934"/>
              <a:gd name="connsiteY27" fmla="*/ 389107 h 2509736"/>
              <a:gd name="connsiteX28" fmla="*/ 1854739 w 2204934"/>
              <a:gd name="connsiteY28" fmla="*/ 311285 h 2509736"/>
              <a:gd name="connsiteX29" fmla="*/ 1815828 w 2204934"/>
              <a:gd name="connsiteY29" fmla="*/ 252919 h 2509736"/>
              <a:gd name="connsiteX30" fmla="*/ 1757462 w 2204934"/>
              <a:gd name="connsiteY30" fmla="*/ 233464 h 2509736"/>
              <a:gd name="connsiteX31" fmla="*/ 1582364 w 2204934"/>
              <a:gd name="connsiteY31" fmla="*/ 136187 h 2509736"/>
              <a:gd name="connsiteX32" fmla="*/ 1426722 w 2204934"/>
              <a:gd name="connsiteY32" fmla="*/ 97277 h 2509736"/>
              <a:gd name="connsiteX33" fmla="*/ 1309990 w 2204934"/>
              <a:gd name="connsiteY33" fmla="*/ 58366 h 2509736"/>
              <a:gd name="connsiteX34" fmla="*/ 1154347 w 2204934"/>
              <a:gd name="connsiteY34" fmla="*/ 0 h 2509736"/>
              <a:gd name="connsiteX35" fmla="*/ 823607 w 2204934"/>
              <a:gd name="connsiteY35" fmla="*/ 38911 h 2509736"/>
              <a:gd name="connsiteX36" fmla="*/ 706875 w 2204934"/>
              <a:gd name="connsiteY36" fmla="*/ 77822 h 2509736"/>
              <a:gd name="connsiteX37" fmla="*/ 648509 w 2204934"/>
              <a:gd name="connsiteY37" fmla="*/ 97277 h 2509736"/>
              <a:gd name="connsiteX38" fmla="*/ 590143 w 2204934"/>
              <a:gd name="connsiteY38" fmla="*/ 116732 h 2509736"/>
              <a:gd name="connsiteX39" fmla="*/ 512322 w 2204934"/>
              <a:gd name="connsiteY39" fmla="*/ 155643 h 2509736"/>
              <a:gd name="connsiteX40" fmla="*/ 453956 w 2204934"/>
              <a:gd name="connsiteY40" fmla="*/ 194553 h 2509736"/>
              <a:gd name="connsiteX41" fmla="*/ 376134 w 2204934"/>
              <a:gd name="connsiteY41" fmla="*/ 214009 h 2509736"/>
              <a:gd name="connsiteX42" fmla="*/ 317768 w 2204934"/>
              <a:gd name="connsiteY42" fmla="*/ 233464 h 2509736"/>
              <a:gd name="connsiteX43" fmla="*/ 201037 w 2204934"/>
              <a:gd name="connsiteY43" fmla="*/ 330741 h 2509736"/>
              <a:gd name="connsiteX44" fmla="*/ 181581 w 2204934"/>
              <a:gd name="connsiteY44" fmla="*/ 389107 h 2509736"/>
              <a:gd name="connsiteX45" fmla="*/ 123215 w 2204934"/>
              <a:gd name="connsiteY45" fmla="*/ 447473 h 2509736"/>
              <a:gd name="connsiteX46" fmla="*/ 45394 w 2204934"/>
              <a:gd name="connsiteY46" fmla="*/ 564204 h 2509736"/>
              <a:gd name="connsiteX47" fmla="*/ 25939 w 2204934"/>
              <a:gd name="connsiteY47" fmla="*/ 1284051 h 2509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204934" h="2509736">
                <a:moveTo>
                  <a:pt x="64849" y="1206230"/>
                </a:moveTo>
                <a:cubicBezTo>
                  <a:pt x="58364" y="1290536"/>
                  <a:pt x="45394" y="1374594"/>
                  <a:pt x="45394" y="1459149"/>
                </a:cubicBezTo>
                <a:cubicBezTo>
                  <a:pt x="45394" y="1530779"/>
                  <a:pt x="54719" y="1602247"/>
                  <a:pt x="64849" y="1673158"/>
                </a:cubicBezTo>
                <a:cubicBezTo>
                  <a:pt x="71366" y="1718779"/>
                  <a:pt x="106402" y="1770115"/>
                  <a:pt x="123215" y="1809345"/>
                </a:cubicBezTo>
                <a:cubicBezTo>
                  <a:pt x="131293" y="1828195"/>
                  <a:pt x="132712" y="1849784"/>
                  <a:pt x="142671" y="1867711"/>
                </a:cubicBezTo>
                <a:cubicBezTo>
                  <a:pt x="200849" y="1972431"/>
                  <a:pt x="207961" y="1971912"/>
                  <a:pt x="278858" y="2042809"/>
                </a:cubicBezTo>
                <a:cubicBezTo>
                  <a:pt x="306365" y="2111577"/>
                  <a:pt x="311845" y="2144651"/>
                  <a:pt x="356679" y="2198451"/>
                </a:cubicBezTo>
                <a:cubicBezTo>
                  <a:pt x="374293" y="2219588"/>
                  <a:pt x="397431" y="2235680"/>
                  <a:pt x="415045" y="2256817"/>
                </a:cubicBezTo>
                <a:cubicBezTo>
                  <a:pt x="430014" y="2274780"/>
                  <a:pt x="437422" y="2298649"/>
                  <a:pt x="453956" y="2315183"/>
                </a:cubicBezTo>
                <a:cubicBezTo>
                  <a:pt x="491672" y="2352899"/>
                  <a:pt x="523216" y="2357725"/>
                  <a:pt x="570688" y="2373549"/>
                </a:cubicBezTo>
                <a:cubicBezTo>
                  <a:pt x="609599" y="2399489"/>
                  <a:pt x="643055" y="2436581"/>
                  <a:pt x="687420" y="2451370"/>
                </a:cubicBezTo>
                <a:cubicBezTo>
                  <a:pt x="835522" y="2500738"/>
                  <a:pt x="763932" y="2482237"/>
                  <a:pt x="901428" y="2509736"/>
                </a:cubicBezTo>
                <a:cubicBezTo>
                  <a:pt x="962177" y="2505939"/>
                  <a:pt x="1261792" y="2493661"/>
                  <a:pt x="1368356" y="2470826"/>
                </a:cubicBezTo>
                <a:cubicBezTo>
                  <a:pt x="1408461" y="2462232"/>
                  <a:pt x="1445802" y="2443701"/>
                  <a:pt x="1485088" y="2431915"/>
                </a:cubicBezTo>
                <a:cubicBezTo>
                  <a:pt x="1510699" y="2424232"/>
                  <a:pt x="1537353" y="2420323"/>
                  <a:pt x="1562909" y="2412460"/>
                </a:cubicBezTo>
                <a:cubicBezTo>
                  <a:pt x="1594492" y="2402742"/>
                  <a:pt x="1763603" y="2354352"/>
                  <a:pt x="1815828" y="2315183"/>
                </a:cubicBezTo>
                <a:cubicBezTo>
                  <a:pt x="1845176" y="2293172"/>
                  <a:pt x="1864301" y="2259373"/>
                  <a:pt x="1893649" y="2237362"/>
                </a:cubicBezTo>
                <a:cubicBezTo>
                  <a:pt x="2016939" y="2144895"/>
                  <a:pt x="1929860" y="2259517"/>
                  <a:pt x="2049292" y="2140085"/>
                </a:cubicBezTo>
                <a:cubicBezTo>
                  <a:pt x="2065826" y="2123551"/>
                  <a:pt x="2075810" y="2101547"/>
                  <a:pt x="2088203" y="2081719"/>
                </a:cubicBezTo>
                <a:cubicBezTo>
                  <a:pt x="2121740" y="2028059"/>
                  <a:pt x="2160143" y="1965738"/>
                  <a:pt x="2185479" y="1906622"/>
                </a:cubicBezTo>
                <a:cubicBezTo>
                  <a:pt x="2193557" y="1887772"/>
                  <a:pt x="2198449" y="1867711"/>
                  <a:pt x="2204934" y="1848256"/>
                </a:cubicBezTo>
                <a:cubicBezTo>
                  <a:pt x="2198449" y="1562911"/>
                  <a:pt x="2196886" y="1277412"/>
                  <a:pt x="2185479" y="992222"/>
                </a:cubicBezTo>
                <a:cubicBezTo>
                  <a:pt x="2183902" y="952806"/>
                  <a:pt x="2172022" y="914479"/>
                  <a:pt x="2166024" y="875490"/>
                </a:cubicBezTo>
                <a:cubicBezTo>
                  <a:pt x="2160677" y="840734"/>
                  <a:pt x="2153462" y="728365"/>
                  <a:pt x="2127113" y="680936"/>
                </a:cubicBezTo>
                <a:cubicBezTo>
                  <a:pt x="2104402" y="640056"/>
                  <a:pt x="2075233" y="603115"/>
                  <a:pt x="2049292" y="564204"/>
                </a:cubicBezTo>
                <a:cubicBezTo>
                  <a:pt x="2036322" y="544749"/>
                  <a:pt x="2026915" y="522373"/>
                  <a:pt x="2010381" y="505839"/>
                </a:cubicBezTo>
                <a:cubicBezTo>
                  <a:pt x="1990926" y="486384"/>
                  <a:pt x="1969629" y="468610"/>
                  <a:pt x="1952015" y="447473"/>
                </a:cubicBezTo>
                <a:cubicBezTo>
                  <a:pt x="1937046" y="429510"/>
                  <a:pt x="1926696" y="408134"/>
                  <a:pt x="1913105" y="389107"/>
                </a:cubicBezTo>
                <a:cubicBezTo>
                  <a:pt x="1894258" y="362721"/>
                  <a:pt x="1873586" y="337671"/>
                  <a:pt x="1854739" y="311285"/>
                </a:cubicBezTo>
                <a:cubicBezTo>
                  <a:pt x="1841148" y="292258"/>
                  <a:pt x="1834087" y="267526"/>
                  <a:pt x="1815828" y="252919"/>
                </a:cubicBezTo>
                <a:cubicBezTo>
                  <a:pt x="1799814" y="240108"/>
                  <a:pt x="1776917" y="239949"/>
                  <a:pt x="1757462" y="233464"/>
                </a:cubicBezTo>
                <a:cubicBezTo>
                  <a:pt x="1659713" y="168298"/>
                  <a:pt x="1669287" y="159893"/>
                  <a:pt x="1582364" y="136187"/>
                </a:cubicBezTo>
                <a:cubicBezTo>
                  <a:pt x="1530771" y="122116"/>
                  <a:pt x="1477455" y="114188"/>
                  <a:pt x="1426722" y="97277"/>
                </a:cubicBezTo>
                <a:cubicBezTo>
                  <a:pt x="1387811" y="84307"/>
                  <a:pt x="1348072" y="73598"/>
                  <a:pt x="1309990" y="58366"/>
                </a:cubicBezTo>
                <a:cubicBezTo>
                  <a:pt x="1193672" y="11840"/>
                  <a:pt x="1245844" y="30500"/>
                  <a:pt x="1154347" y="0"/>
                </a:cubicBezTo>
                <a:cubicBezTo>
                  <a:pt x="1079298" y="6823"/>
                  <a:pt x="912834" y="16604"/>
                  <a:pt x="823607" y="38911"/>
                </a:cubicBezTo>
                <a:cubicBezTo>
                  <a:pt x="783816" y="48859"/>
                  <a:pt x="745786" y="64852"/>
                  <a:pt x="706875" y="77822"/>
                </a:cubicBezTo>
                <a:lnTo>
                  <a:pt x="648509" y="97277"/>
                </a:lnTo>
                <a:cubicBezTo>
                  <a:pt x="629054" y="103762"/>
                  <a:pt x="608486" y="107561"/>
                  <a:pt x="590143" y="116732"/>
                </a:cubicBezTo>
                <a:cubicBezTo>
                  <a:pt x="564203" y="129702"/>
                  <a:pt x="537503" y="141254"/>
                  <a:pt x="512322" y="155643"/>
                </a:cubicBezTo>
                <a:cubicBezTo>
                  <a:pt x="492020" y="167244"/>
                  <a:pt x="475448" y="185342"/>
                  <a:pt x="453956" y="194553"/>
                </a:cubicBezTo>
                <a:cubicBezTo>
                  <a:pt x="429379" y="205086"/>
                  <a:pt x="401844" y="206663"/>
                  <a:pt x="376134" y="214009"/>
                </a:cubicBezTo>
                <a:cubicBezTo>
                  <a:pt x="356415" y="219643"/>
                  <a:pt x="337223" y="226979"/>
                  <a:pt x="317768" y="233464"/>
                </a:cubicBezTo>
                <a:cubicBezTo>
                  <a:pt x="274702" y="262176"/>
                  <a:pt x="230996" y="285802"/>
                  <a:pt x="201037" y="330741"/>
                </a:cubicBezTo>
                <a:cubicBezTo>
                  <a:pt x="189661" y="347804"/>
                  <a:pt x="192957" y="372044"/>
                  <a:pt x="181581" y="389107"/>
                </a:cubicBezTo>
                <a:cubicBezTo>
                  <a:pt x="166319" y="412000"/>
                  <a:pt x="140107" y="425755"/>
                  <a:pt x="123215" y="447473"/>
                </a:cubicBezTo>
                <a:cubicBezTo>
                  <a:pt x="94504" y="484387"/>
                  <a:pt x="45394" y="564204"/>
                  <a:pt x="45394" y="564204"/>
                </a:cubicBezTo>
                <a:cubicBezTo>
                  <a:pt x="-43786" y="831749"/>
                  <a:pt x="25939" y="602062"/>
                  <a:pt x="25939" y="1284051"/>
                </a:cubicBezTo>
              </a:path>
            </a:pathLst>
          </a:custGeom>
          <a:noFill/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Freeform 8"/>
          <p:cNvSpPr/>
          <p:nvPr/>
        </p:nvSpPr>
        <p:spPr>
          <a:xfrm rot="16200000">
            <a:off x="2541992" y="5034907"/>
            <a:ext cx="1187112" cy="1160835"/>
          </a:xfrm>
          <a:custGeom>
            <a:avLst/>
            <a:gdLst>
              <a:gd name="connsiteX0" fmla="*/ 64849 w 2204934"/>
              <a:gd name="connsiteY0" fmla="*/ 1206230 h 2509736"/>
              <a:gd name="connsiteX1" fmla="*/ 45394 w 2204934"/>
              <a:gd name="connsiteY1" fmla="*/ 1459149 h 2509736"/>
              <a:gd name="connsiteX2" fmla="*/ 64849 w 2204934"/>
              <a:gd name="connsiteY2" fmla="*/ 1673158 h 2509736"/>
              <a:gd name="connsiteX3" fmla="*/ 123215 w 2204934"/>
              <a:gd name="connsiteY3" fmla="*/ 1809345 h 2509736"/>
              <a:gd name="connsiteX4" fmla="*/ 142671 w 2204934"/>
              <a:gd name="connsiteY4" fmla="*/ 1867711 h 2509736"/>
              <a:gd name="connsiteX5" fmla="*/ 278858 w 2204934"/>
              <a:gd name="connsiteY5" fmla="*/ 2042809 h 2509736"/>
              <a:gd name="connsiteX6" fmla="*/ 356679 w 2204934"/>
              <a:gd name="connsiteY6" fmla="*/ 2198451 h 2509736"/>
              <a:gd name="connsiteX7" fmla="*/ 415045 w 2204934"/>
              <a:gd name="connsiteY7" fmla="*/ 2256817 h 2509736"/>
              <a:gd name="connsiteX8" fmla="*/ 453956 w 2204934"/>
              <a:gd name="connsiteY8" fmla="*/ 2315183 h 2509736"/>
              <a:gd name="connsiteX9" fmla="*/ 570688 w 2204934"/>
              <a:gd name="connsiteY9" fmla="*/ 2373549 h 2509736"/>
              <a:gd name="connsiteX10" fmla="*/ 687420 w 2204934"/>
              <a:gd name="connsiteY10" fmla="*/ 2451370 h 2509736"/>
              <a:gd name="connsiteX11" fmla="*/ 901428 w 2204934"/>
              <a:gd name="connsiteY11" fmla="*/ 2509736 h 2509736"/>
              <a:gd name="connsiteX12" fmla="*/ 1368356 w 2204934"/>
              <a:gd name="connsiteY12" fmla="*/ 2470826 h 2509736"/>
              <a:gd name="connsiteX13" fmla="*/ 1485088 w 2204934"/>
              <a:gd name="connsiteY13" fmla="*/ 2431915 h 2509736"/>
              <a:gd name="connsiteX14" fmla="*/ 1562909 w 2204934"/>
              <a:gd name="connsiteY14" fmla="*/ 2412460 h 2509736"/>
              <a:gd name="connsiteX15" fmla="*/ 1815828 w 2204934"/>
              <a:gd name="connsiteY15" fmla="*/ 2315183 h 2509736"/>
              <a:gd name="connsiteX16" fmla="*/ 1893649 w 2204934"/>
              <a:gd name="connsiteY16" fmla="*/ 2237362 h 2509736"/>
              <a:gd name="connsiteX17" fmla="*/ 2049292 w 2204934"/>
              <a:gd name="connsiteY17" fmla="*/ 2140085 h 2509736"/>
              <a:gd name="connsiteX18" fmla="*/ 2088203 w 2204934"/>
              <a:gd name="connsiteY18" fmla="*/ 2081719 h 2509736"/>
              <a:gd name="connsiteX19" fmla="*/ 2185479 w 2204934"/>
              <a:gd name="connsiteY19" fmla="*/ 1906622 h 2509736"/>
              <a:gd name="connsiteX20" fmla="*/ 2204934 w 2204934"/>
              <a:gd name="connsiteY20" fmla="*/ 1848256 h 2509736"/>
              <a:gd name="connsiteX21" fmla="*/ 2185479 w 2204934"/>
              <a:gd name="connsiteY21" fmla="*/ 992222 h 2509736"/>
              <a:gd name="connsiteX22" fmla="*/ 2166024 w 2204934"/>
              <a:gd name="connsiteY22" fmla="*/ 875490 h 2509736"/>
              <a:gd name="connsiteX23" fmla="*/ 2127113 w 2204934"/>
              <a:gd name="connsiteY23" fmla="*/ 680936 h 2509736"/>
              <a:gd name="connsiteX24" fmla="*/ 2049292 w 2204934"/>
              <a:gd name="connsiteY24" fmla="*/ 564204 h 2509736"/>
              <a:gd name="connsiteX25" fmla="*/ 2010381 w 2204934"/>
              <a:gd name="connsiteY25" fmla="*/ 505839 h 2509736"/>
              <a:gd name="connsiteX26" fmla="*/ 1952015 w 2204934"/>
              <a:gd name="connsiteY26" fmla="*/ 447473 h 2509736"/>
              <a:gd name="connsiteX27" fmla="*/ 1913105 w 2204934"/>
              <a:gd name="connsiteY27" fmla="*/ 389107 h 2509736"/>
              <a:gd name="connsiteX28" fmla="*/ 1854739 w 2204934"/>
              <a:gd name="connsiteY28" fmla="*/ 311285 h 2509736"/>
              <a:gd name="connsiteX29" fmla="*/ 1815828 w 2204934"/>
              <a:gd name="connsiteY29" fmla="*/ 252919 h 2509736"/>
              <a:gd name="connsiteX30" fmla="*/ 1757462 w 2204934"/>
              <a:gd name="connsiteY30" fmla="*/ 233464 h 2509736"/>
              <a:gd name="connsiteX31" fmla="*/ 1582364 w 2204934"/>
              <a:gd name="connsiteY31" fmla="*/ 136187 h 2509736"/>
              <a:gd name="connsiteX32" fmla="*/ 1426722 w 2204934"/>
              <a:gd name="connsiteY32" fmla="*/ 97277 h 2509736"/>
              <a:gd name="connsiteX33" fmla="*/ 1309990 w 2204934"/>
              <a:gd name="connsiteY33" fmla="*/ 58366 h 2509736"/>
              <a:gd name="connsiteX34" fmla="*/ 1154347 w 2204934"/>
              <a:gd name="connsiteY34" fmla="*/ 0 h 2509736"/>
              <a:gd name="connsiteX35" fmla="*/ 823607 w 2204934"/>
              <a:gd name="connsiteY35" fmla="*/ 38911 h 2509736"/>
              <a:gd name="connsiteX36" fmla="*/ 706875 w 2204934"/>
              <a:gd name="connsiteY36" fmla="*/ 77822 h 2509736"/>
              <a:gd name="connsiteX37" fmla="*/ 648509 w 2204934"/>
              <a:gd name="connsiteY37" fmla="*/ 97277 h 2509736"/>
              <a:gd name="connsiteX38" fmla="*/ 590143 w 2204934"/>
              <a:gd name="connsiteY38" fmla="*/ 116732 h 2509736"/>
              <a:gd name="connsiteX39" fmla="*/ 512322 w 2204934"/>
              <a:gd name="connsiteY39" fmla="*/ 155643 h 2509736"/>
              <a:gd name="connsiteX40" fmla="*/ 453956 w 2204934"/>
              <a:gd name="connsiteY40" fmla="*/ 194553 h 2509736"/>
              <a:gd name="connsiteX41" fmla="*/ 376134 w 2204934"/>
              <a:gd name="connsiteY41" fmla="*/ 214009 h 2509736"/>
              <a:gd name="connsiteX42" fmla="*/ 317768 w 2204934"/>
              <a:gd name="connsiteY42" fmla="*/ 233464 h 2509736"/>
              <a:gd name="connsiteX43" fmla="*/ 201037 w 2204934"/>
              <a:gd name="connsiteY43" fmla="*/ 330741 h 2509736"/>
              <a:gd name="connsiteX44" fmla="*/ 181581 w 2204934"/>
              <a:gd name="connsiteY44" fmla="*/ 389107 h 2509736"/>
              <a:gd name="connsiteX45" fmla="*/ 123215 w 2204934"/>
              <a:gd name="connsiteY45" fmla="*/ 447473 h 2509736"/>
              <a:gd name="connsiteX46" fmla="*/ 45394 w 2204934"/>
              <a:gd name="connsiteY46" fmla="*/ 564204 h 2509736"/>
              <a:gd name="connsiteX47" fmla="*/ 25939 w 2204934"/>
              <a:gd name="connsiteY47" fmla="*/ 1284051 h 2509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204934" h="2509736">
                <a:moveTo>
                  <a:pt x="64849" y="1206230"/>
                </a:moveTo>
                <a:cubicBezTo>
                  <a:pt x="58364" y="1290536"/>
                  <a:pt x="45394" y="1374594"/>
                  <a:pt x="45394" y="1459149"/>
                </a:cubicBezTo>
                <a:cubicBezTo>
                  <a:pt x="45394" y="1530779"/>
                  <a:pt x="54719" y="1602247"/>
                  <a:pt x="64849" y="1673158"/>
                </a:cubicBezTo>
                <a:cubicBezTo>
                  <a:pt x="71366" y="1718779"/>
                  <a:pt x="106402" y="1770115"/>
                  <a:pt x="123215" y="1809345"/>
                </a:cubicBezTo>
                <a:cubicBezTo>
                  <a:pt x="131293" y="1828195"/>
                  <a:pt x="132712" y="1849784"/>
                  <a:pt x="142671" y="1867711"/>
                </a:cubicBezTo>
                <a:cubicBezTo>
                  <a:pt x="200849" y="1972431"/>
                  <a:pt x="207961" y="1971912"/>
                  <a:pt x="278858" y="2042809"/>
                </a:cubicBezTo>
                <a:cubicBezTo>
                  <a:pt x="306365" y="2111577"/>
                  <a:pt x="311845" y="2144651"/>
                  <a:pt x="356679" y="2198451"/>
                </a:cubicBezTo>
                <a:cubicBezTo>
                  <a:pt x="374293" y="2219588"/>
                  <a:pt x="397431" y="2235680"/>
                  <a:pt x="415045" y="2256817"/>
                </a:cubicBezTo>
                <a:cubicBezTo>
                  <a:pt x="430014" y="2274780"/>
                  <a:pt x="437422" y="2298649"/>
                  <a:pt x="453956" y="2315183"/>
                </a:cubicBezTo>
                <a:cubicBezTo>
                  <a:pt x="491672" y="2352899"/>
                  <a:pt x="523216" y="2357725"/>
                  <a:pt x="570688" y="2373549"/>
                </a:cubicBezTo>
                <a:cubicBezTo>
                  <a:pt x="609599" y="2399489"/>
                  <a:pt x="643055" y="2436581"/>
                  <a:pt x="687420" y="2451370"/>
                </a:cubicBezTo>
                <a:cubicBezTo>
                  <a:pt x="835522" y="2500738"/>
                  <a:pt x="763932" y="2482237"/>
                  <a:pt x="901428" y="2509736"/>
                </a:cubicBezTo>
                <a:cubicBezTo>
                  <a:pt x="962177" y="2505939"/>
                  <a:pt x="1261792" y="2493661"/>
                  <a:pt x="1368356" y="2470826"/>
                </a:cubicBezTo>
                <a:cubicBezTo>
                  <a:pt x="1408461" y="2462232"/>
                  <a:pt x="1445802" y="2443701"/>
                  <a:pt x="1485088" y="2431915"/>
                </a:cubicBezTo>
                <a:cubicBezTo>
                  <a:pt x="1510699" y="2424232"/>
                  <a:pt x="1537353" y="2420323"/>
                  <a:pt x="1562909" y="2412460"/>
                </a:cubicBezTo>
                <a:cubicBezTo>
                  <a:pt x="1594492" y="2402742"/>
                  <a:pt x="1763603" y="2354352"/>
                  <a:pt x="1815828" y="2315183"/>
                </a:cubicBezTo>
                <a:cubicBezTo>
                  <a:pt x="1845176" y="2293172"/>
                  <a:pt x="1864301" y="2259373"/>
                  <a:pt x="1893649" y="2237362"/>
                </a:cubicBezTo>
                <a:cubicBezTo>
                  <a:pt x="2016939" y="2144895"/>
                  <a:pt x="1929860" y="2259517"/>
                  <a:pt x="2049292" y="2140085"/>
                </a:cubicBezTo>
                <a:cubicBezTo>
                  <a:pt x="2065826" y="2123551"/>
                  <a:pt x="2075810" y="2101547"/>
                  <a:pt x="2088203" y="2081719"/>
                </a:cubicBezTo>
                <a:cubicBezTo>
                  <a:pt x="2121740" y="2028059"/>
                  <a:pt x="2160143" y="1965738"/>
                  <a:pt x="2185479" y="1906622"/>
                </a:cubicBezTo>
                <a:cubicBezTo>
                  <a:pt x="2193557" y="1887772"/>
                  <a:pt x="2198449" y="1867711"/>
                  <a:pt x="2204934" y="1848256"/>
                </a:cubicBezTo>
                <a:cubicBezTo>
                  <a:pt x="2198449" y="1562911"/>
                  <a:pt x="2196886" y="1277412"/>
                  <a:pt x="2185479" y="992222"/>
                </a:cubicBezTo>
                <a:cubicBezTo>
                  <a:pt x="2183902" y="952806"/>
                  <a:pt x="2172022" y="914479"/>
                  <a:pt x="2166024" y="875490"/>
                </a:cubicBezTo>
                <a:cubicBezTo>
                  <a:pt x="2160677" y="840734"/>
                  <a:pt x="2153462" y="728365"/>
                  <a:pt x="2127113" y="680936"/>
                </a:cubicBezTo>
                <a:cubicBezTo>
                  <a:pt x="2104402" y="640056"/>
                  <a:pt x="2075233" y="603115"/>
                  <a:pt x="2049292" y="564204"/>
                </a:cubicBezTo>
                <a:cubicBezTo>
                  <a:pt x="2036322" y="544749"/>
                  <a:pt x="2026915" y="522373"/>
                  <a:pt x="2010381" y="505839"/>
                </a:cubicBezTo>
                <a:cubicBezTo>
                  <a:pt x="1990926" y="486384"/>
                  <a:pt x="1969629" y="468610"/>
                  <a:pt x="1952015" y="447473"/>
                </a:cubicBezTo>
                <a:cubicBezTo>
                  <a:pt x="1937046" y="429510"/>
                  <a:pt x="1926696" y="408134"/>
                  <a:pt x="1913105" y="389107"/>
                </a:cubicBezTo>
                <a:cubicBezTo>
                  <a:pt x="1894258" y="362721"/>
                  <a:pt x="1873586" y="337671"/>
                  <a:pt x="1854739" y="311285"/>
                </a:cubicBezTo>
                <a:cubicBezTo>
                  <a:pt x="1841148" y="292258"/>
                  <a:pt x="1834087" y="267526"/>
                  <a:pt x="1815828" y="252919"/>
                </a:cubicBezTo>
                <a:cubicBezTo>
                  <a:pt x="1799814" y="240108"/>
                  <a:pt x="1776917" y="239949"/>
                  <a:pt x="1757462" y="233464"/>
                </a:cubicBezTo>
                <a:cubicBezTo>
                  <a:pt x="1659713" y="168298"/>
                  <a:pt x="1669287" y="159893"/>
                  <a:pt x="1582364" y="136187"/>
                </a:cubicBezTo>
                <a:cubicBezTo>
                  <a:pt x="1530771" y="122116"/>
                  <a:pt x="1477455" y="114188"/>
                  <a:pt x="1426722" y="97277"/>
                </a:cubicBezTo>
                <a:cubicBezTo>
                  <a:pt x="1387811" y="84307"/>
                  <a:pt x="1348072" y="73598"/>
                  <a:pt x="1309990" y="58366"/>
                </a:cubicBezTo>
                <a:cubicBezTo>
                  <a:pt x="1193672" y="11840"/>
                  <a:pt x="1245844" y="30500"/>
                  <a:pt x="1154347" y="0"/>
                </a:cubicBezTo>
                <a:cubicBezTo>
                  <a:pt x="1079298" y="6823"/>
                  <a:pt x="912834" y="16604"/>
                  <a:pt x="823607" y="38911"/>
                </a:cubicBezTo>
                <a:cubicBezTo>
                  <a:pt x="783816" y="48859"/>
                  <a:pt x="745786" y="64852"/>
                  <a:pt x="706875" y="77822"/>
                </a:cubicBezTo>
                <a:lnTo>
                  <a:pt x="648509" y="97277"/>
                </a:lnTo>
                <a:cubicBezTo>
                  <a:pt x="629054" y="103762"/>
                  <a:pt x="608486" y="107561"/>
                  <a:pt x="590143" y="116732"/>
                </a:cubicBezTo>
                <a:cubicBezTo>
                  <a:pt x="564203" y="129702"/>
                  <a:pt x="537503" y="141254"/>
                  <a:pt x="512322" y="155643"/>
                </a:cubicBezTo>
                <a:cubicBezTo>
                  <a:pt x="492020" y="167244"/>
                  <a:pt x="475448" y="185342"/>
                  <a:pt x="453956" y="194553"/>
                </a:cubicBezTo>
                <a:cubicBezTo>
                  <a:pt x="429379" y="205086"/>
                  <a:pt x="401844" y="206663"/>
                  <a:pt x="376134" y="214009"/>
                </a:cubicBezTo>
                <a:cubicBezTo>
                  <a:pt x="356415" y="219643"/>
                  <a:pt x="337223" y="226979"/>
                  <a:pt x="317768" y="233464"/>
                </a:cubicBezTo>
                <a:cubicBezTo>
                  <a:pt x="274702" y="262176"/>
                  <a:pt x="230996" y="285802"/>
                  <a:pt x="201037" y="330741"/>
                </a:cubicBezTo>
                <a:cubicBezTo>
                  <a:pt x="189661" y="347804"/>
                  <a:pt x="192957" y="372044"/>
                  <a:pt x="181581" y="389107"/>
                </a:cubicBezTo>
                <a:cubicBezTo>
                  <a:pt x="166319" y="412000"/>
                  <a:pt x="140107" y="425755"/>
                  <a:pt x="123215" y="447473"/>
                </a:cubicBezTo>
                <a:cubicBezTo>
                  <a:pt x="94504" y="484387"/>
                  <a:pt x="45394" y="564204"/>
                  <a:pt x="45394" y="564204"/>
                </a:cubicBezTo>
                <a:cubicBezTo>
                  <a:pt x="-43786" y="831749"/>
                  <a:pt x="25939" y="602062"/>
                  <a:pt x="25939" y="1284051"/>
                </a:cubicBezTo>
              </a:path>
            </a:pathLst>
          </a:cu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Rectangle 5"/>
          <p:cNvSpPr/>
          <p:nvPr/>
        </p:nvSpPr>
        <p:spPr>
          <a:xfrm>
            <a:off x="5466945" y="6400800"/>
            <a:ext cx="3832698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" name="Rectangle 9"/>
          <p:cNvSpPr/>
          <p:nvPr/>
        </p:nvSpPr>
        <p:spPr>
          <a:xfrm>
            <a:off x="2733471" y="6470871"/>
            <a:ext cx="3832698" cy="3871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TextBox 10"/>
          <p:cNvSpPr txBox="1"/>
          <p:nvPr/>
        </p:nvSpPr>
        <p:spPr>
          <a:xfrm>
            <a:off x="6245157" y="5961365"/>
            <a:ext cx="18549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3600" b="1" dirty="0"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735BC</a:t>
            </a:r>
          </a:p>
        </p:txBody>
      </p:sp>
    </p:spTree>
    <p:extLst>
      <p:ext uri="{BB962C8B-B14F-4D97-AF65-F5344CB8AC3E}">
        <p14:creationId xmlns:p14="http://schemas.microsoft.com/office/powerpoint/2010/main" val="4154964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25293" y="544750"/>
            <a:ext cx="11400817" cy="5427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sz="4000" dirty="0">
                <a:solidFill>
                  <a:schemeClr val="bg1"/>
                </a:solidFill>
                <a:latin typeface="+mj-lt"/>
              </a:rPr>
              <a:t>When Ahaz son of </a:t>
            </a:r>
            <a:r>
              <a:rPr lang="en-AU" sz="4000" dirty="0" err="1">
                <a:solidFill>
                  <a:schemeClr val="bg1"/>
                </a:solidFill>
                <a:latin typeface="+mj-lt"/>
              </a:rPr>
              <a:t>Jotham</a:t>
            </a:r>
            <a:r>
              <a:rPr lang="en-AU" sz="4000" dirty="0">
                <a:solidFill>
                  <a:schemeClr val="bg1"/>
                </a:solidFill>
                <a:latin typeface="+mj-lt"/>
              </a:rPr>
              <a:t>, the son of </a:t>
            </a:r>
            <a:r>
              <a:rPr lang="en-AU" sz="4000" dirty="0" err="1">
                <a:solidFill>
                  <a:schemeClr val="bg1"/>
                </a:solidFill>
                <a:latin typeface="+mj-lt"/>
              </a:rPr>
              <a:t>Uzziah</a:t>
            </a:r>
            <a:r>
              <a:rPr lang="en-AU" sz="4000" dirty="0">
                <a:solidFill>
                  <a:schemeClr val="bg1"/>
                </a:solidFill>
                <a:latin typeface="+mj-lt"/>
              </a:rPr>
              <a:t>, was king of Judah, King </a:t>
            </a:r>
            <a:r>
              <a:rPr lang="en-AU" sz="4000" dirty="0" err="1">
                <a:solidFill>
                  <a:schemeClr val="bg1"/>
                </a:solidFill>
                <a:latin typeface="+mj-lt"/>
              </a:rPr>
              <a:t>Rezin</a:t>
            </a:r>
            <a:r>
              <a:rPr lang="en-AU" sz="4000" dirty="0">
                <a:solidFill>
                  <a:schemeClr val="bg1"/>
                </a:solidFill>
                <a:latin typeface="+mj-lt"/>
              </a:rPr>
              <a:t> of Aram and </a:t>
            </a:r>
            <a:r>
              <a:rPr lang="en-AU" sz="4000" dirty="0" err="1">
                <a:solidFill>
                  <a:schemeClr val="bg1"/>
                </a:solidFill>
                <a:latin typeface="+mj-lt"/>
              </a:rPr>
              <a:t>Pekah</a:t>
            </a:r>
            <a:r>
              <a:rPr lang="en-AU" sz="4000" dirty="0">
                <a:solidFill>
                  <a:schemeClr val="bg1"/>
                </a:solidFill>
                <a:latin typeface="+mj-lt"/>
              </a:rPr>
              <a:t> son of </a:t>
            </a:r>
            <a:r>
              <a:rPr lang="en-AU" sz="4000" dirty="0" err="1">
                <a:solidFill>
                  <a:schemeClr val="bg1"/>
                </a:solidFill>
                <a:latin typeface="+mj-lt"/>
              </a:rPr>
              <a:t>Remaliah</a:t>
            </a:r>
            <a:r>
              <a:rPr lang="en-AU" sz="4000" dirty="0">
                <a:solidFill>
                  <a:schemeClr val="bg1"/>
                </a:solidFill>
                <a:latin typeface="+mj-lt"/>
              </a:rPr>
              <a:t> king of Israel marched up to fight against Jerusalem, but they could not overpower it.</a:t>
            </a:r>
          </a:p>
          <a:p>
            <a:pPr algn="just"/>
            <a:endParaRPr lang="en-AU" sz="4000" b="1" baseline="30000" dirty="0">
              <a:solidFill>
                <a:schemeClr val="bg1"/>
              </a:solidFill>
              <a:latin typeface="+mj-lt"/>
            </a:endParaRPr>
          </a:p>
          <a:p>
            <a:pPr algn="just"/>
            <a:r>
              <a:rPr lang="en-AU" sz="4000" dirty="0">
                <a:solidFill>
                  <a:schemeClr val="bg1"/>
                </a:solidFill>
                <a:latin typeface="+mj-lt"/>
              </a:rPr>
              <a:t>Now the house of David was told, ‘Aram has allied itself with Ephraim’; so the hearts of Ahaz and his people were shaken, as the trees of the forest are shaken by the wind.</a:t>
            </a:r>
            <a:endParaRPr lang="en-AU" sz="4000" b="0" i="0" dirty="0">
              <a:solidFill>
                <a:schemeClr val="bg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217729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1906655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sz="4000" dirty="0">
                <a:solidFill>
                  <a:schemeClr val="bg1"/>
                </a:solidFill>
                <a:latin typeface="+mj-lt"/>
              </a:rPr>
              <a:t>Then the </a:t>
            </a:r>
            <a:r>
              <a:rPr lang="en-AU" sz="4000" cap="small" dirty="0">
                <a:solidFill>
                  <a:schemeClr val="bg1"/>
                </a:solidFill>
                <a:latin typeface="+mj-lt"/>
              </a:rPr>
              <a:t>Lord</a:t>
            </a:r>
            <a:r>
              <a:rPr lang="en-AU" sz="4000" dirty="0">
                <a:solidFill>
                  <a:schemeClr val="bg1"/>
                </a:solidFill>
                <a:latin typeface="+mj-lt"/>
              </a:rPr>
              <a:t> said to Isaiah, ‘Go out, you and your son Shear-</a:t>
            </a:r>
            <a:r>
              <a:rPr lang="en-AU" sz="4000" dirty="0" err="1">
                <a:solidFill>
                  <a:schemeClr val="bg1"/>
                </a:solidFill>
                <a:latin typeface="+mj-lt"/>
              </a:rPr>
              <a:t>Jashub</a:t>
            </a:r>
            <a:r>
              <a:rPr lang="en-AU" sz="4000" dirty="0">
                <a:solidFill>
                  <a:schemeClr val="bg1"/>
                </a:solidFill>
                <a:latin typeface="+mj-lt"/>
              </a:rPr>
              <a:t>, to meet Ahaz at the end of the aqueduct of the Upper Pool, on the road to the Launderer’s Field. </a:t>
            </a:r>
            <a:r>
              <a:rPr lang="en-AU" sz="4000" b="1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AU" sz="4000" dirty="0">
                <a:solidFill>
                  <a:schemeClr val="bg1"/>
                </a:solidFill>
                <a:latin typeface="+mj-lt"/>
              </a:rPr>
              <a:t>Say to him, “Be careful, keep calm and don’t be afraid. Do not lose heart because of these two smouldering stubs of firewood – because of the fierce anger of </a:t>
            </a:r>
            <a:r>
              <a:rPr lang="en-AU" sz="4000" dirty="0" err="1">
                <a:solidFill>
                  <a:schemeClr val="bg1"/>
                </a:solidFill>
                <a:latin typeface="+mj-lt"/>
              </a:rPr>
              <a:t>Rezin</a:t>
            </a:r>
            <a:r>
              <a:rPr lang="en-AU" sz="4000" dirty="0">
                <a:solidFill>
                  <a:schemeClr val="bg1"/>
                </a:solidFill>
                <a:latin typeface="+mj-lt"/>
              </a:rPr>
              <a:t> and Aram and of the son of </a:t>
            </a:r>
            <a:r>
              <a:rPr lang="en-AU" sz="4000" dirty="0" err="1">
                <a:solidFill>
                  <a:schemeClr val="bg1"/>
                </a:solidFill>
                <a:latin typeface="+mj-lt"/>
              </a:rPr>
              <a:t>Remaliah</a:t>
            </a:r>
            <a:r>
              <a:rPr lang="en-AU" sz="4000" dirty="0">
                <a:solidFill>
                  <a:schemeClr val="bg1"/>
                </a:solidFill>
                <a:latin typeface="+mj-lt"/>
              </a:rPr>
              <a:t>. </a:t>
            </a:r>
            <a:r>
              <a:rPr lang="en-AU" sz="4000" b="1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AU" sz="4000" dirty="0">
                <a:solidFill>
                  <a:schemeClr val="bg1"/>
                </a:solidFill>
                <a:latin typeface="+mj-lt"/>
              </a:rPr>
              <a:t>Aram, Ephraim and </a:t>
            </a:r>
            <a:r>
              <a:rPr lang="en-AU" sz="4000" dirty="0" err="1">
                <a:solidFill>
                  <a:schemeClr val="bg1"/>
                </a:solidFill>
                <a:latin typeface="+mj-lt"/>
              </a:rPr>
              <a:t>Remaliah’s</a:t>
            </a:r>
            <a:r>
              <a:rPr lang="en-AU" sz="4000" dirty="0">
                <a:solidFill>
                  <a:schemeClr val="bg1"/>
                </a:solidFill>
                <a:latin typeface="+mj-lt"/>
              </a:rPr>
              <a:t> son have plotted your ruin, saying, </a:t>
            </a:r>
            <a:r>
              <a:rPr lang="en-AU" sz="4000" b="1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AU" sz="4000" dirty="0">
                <a:solidFill>
                  <a:schemeClr val="bg1"/>
                </a:solidFill>
                <a:latin typeface="+mj-lt"/>
              </a:rPr>
              <a:t>‘Let us invade Judah; let us tear it apart and divide it among ourselves, and make the son of </a:t>
            </a:r>
            <a:r>
              <a:rPr lang="en-AU" sz="4000" dirty="0" err="1">
                <a:solidFill>
                  <a:schemeClr val="bg1"/>
                </a:solidFill>
                <a:latin typeface="+mj-lt"/>
              </a:rPr>
              <a:t>Tabeel</a:t>
            </a:r>
            <a:r>
              <a:rPr lang="en-AU" sz="4000" dirty="0">
                <a:solidFill>
                  <a:schemeClr val="bg1"/>
                </a:solidFill>
                <a:latin typeface="+mj-lt"/>
              </a:rPr>
              <a:t> king over it.’ </a:t>
            </a:r>
          </a:p>
        </p:txBody>
      </p:sp>
    </p:spTree>
    <p:extLst>
      <p:ext uri="{BB962C8B-B14F-4D97-AF65-F5344CB8AC3E}">
        <p14:creationId xmlns:p14="http://schemas.microsoft.com/office/powerpoint/2010/main" val="1849169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05838" y="0"/>
            <a:ext cx="11400817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sz="4000" dirty="0">
                <a:solidFill>
                  <a:schemeClr val="bg1"/>
                </a:solidFill>
                <a:latin typeface="+mj-lt"/>
              </a:rPr>
              <a:t>Yet this is what the Sovereign </a:t>
            </a:r>
            <a:r>
              <a:rPr lang="en-AU" sz="4000" cap="small" dirty="0">
                <a:solidFill>
                  <a:schemeClr val="bg1"/>
                </a:solidFill>
                <a:latin typeface="+mj-lt"/>
              </a:rPr>
              <a:t>Lord</a:t>
            </a:r>
            <a:r>
              <a:rPr lang="en-AU" sz="4000" dirty="0">
                <a:solidFill>
                  <a:schemeClr val="bg1"/>
                </a:solidFill>
                <a:latin typeface="+mj-lt"/>
              </a:rPr>
              <a:t> says:</a:t>
            </a:r>
          </a:p>
          <a:p>
            <a:r>
              <a:rPr lang="en-AU" sz="4000" dirty="0">
                <a:solidFill>
                  <a:schemeClr val="bg1"/>
                </a:solidFill>
                <a:latin typeface="+mj-lt"/>
              </a:rPr>
              <a:t>‘“It will not take place,</a:t>
            </a:r>
            <a:br>
              <a:rPr lang="en-AU" sz="4000" dirty="0">
                <a:solidFill>
                  <a:schemeClr val="bg1"/>
                </a:solidFill>
                <a:latin typeface="+mj-lt"/>
              </a:rPr>
            </a:br>
            <a:r>
              <a:rPr lang="en-AU" sz="4000" dirty="0">
                <a:solidFill>
                  <a:schemeClr val="bg1"/>
                </a:solidFill>
                <a:latin typeface="+mj-lt"/>
              </a:rPr>
              <a:t>    it will not happen,</a:t>
            </a:r>
            <a:br>
              <a:rPr lang="en-AU" sz="4000" dirty="0">
                <a:solidFill>
                  <a:schemeClr val="bg1"/>
                </a:solidFill>
                <a:latin typeface="+mj-lt"/>
              </a:rPr>
            </a:br>
            <a:r>
              <a:rPr lang="en-AU" sz="4000" dirty="0">
                <a:solidFill>
                  <a:schemeClr val="bg1"/>
                </a:solidFill>
                <a:latin typeface="+mj-lt"/>
              </a:rPr>
              <a:t>for the head of Aram is Damascus,</a:t>
            </a:r>
            <a:br>
              <a:rPr lang="en-AU" sz="4000" dirty="0">
                <a:solidFill>
                  <a:schemeClr val="bg1"/>
                </a:solidFill>
                <a:latin typeface="+mj-lt"/>
              </a:rPr>
            </a:br>
            <a:r>
              <a:rPr lang="en-AU" sz="4000" dirty="0">
                <a:solidFill>
                  <a:schemeClr val="bg1"/>
                </a:solidFill>
                <a:latin typeface="+mj-lt"/>
              </a:rPr>
              <a:t>    and the head of Damascus is only </a:t>
            </a:r>
            <a:r>
              <a:rPr lang="en-AU" sz="4000" dirty="0" err="1">
                <a:solidFill>
                  <a:schemeClr val="bg1"/>
                </a:solidFill>
                <a:latin typeface="+mj-lt"/>
              </a:rPr>
              <a:t>Rezin</a:t>
            </a:r>
            <a:r>
              <a:rPr lang="en-AU" sz="4000" dirty="0">
                <a:solidFill>
                  <a:schemeClr val="bg1"/>
                </a:solidFill>
                <a:latin typeface="+mj-lt"/>
              </a:rPr>
              <a:t>.</a:t>
            </a:r>
            <a:br>
              <a:rPr lang="en-AU" sz="4000" dirty="0">
                <a:solidFill>
                  <a:schemeClr val="bg1"/>
                </a:solidFill>
                <a:latin typeface="+mj-lt"/>
              </a:rPr>
            </a:br>
            <a:r>
              <a:rPr lang="en-AU" sz="4000" dirty="0">
                <a:solidFill>
                  <a:schemeClr val="bg1"/>
                </a:solidFill>
                <a:latin typeface="+mj-lt"/>
              </a:rPr>
              <a:t>Within sixty-five years</a:t>
            </a:r>
            <a:br>
              <a:rPr lang="en-AU" sz="4000" dirty="0">
                <a:solidFill>
                  <a:schemeClr val="bg1"/>
                </a:solidFill>
                <a:latin typeface="+mj-lt"/>
              </a:rPr>
            </a:br>
            <a:r>
              <a:rPr lang="en-AU" sz="4000" dirty="0">
                <a:solidFill>
                  <a:schemeClr val="bg1"/>
                </a:solidFill>
                <a:latin typeface="+mj-lt"/>
              </a:rPr>
              <a:t>    Ephraim will be too shattered to be a people.</a:t>
            </a:r>
            <a:br>
              <a:rPr lang="en-AU" sz="4000" dirty="0">
                <a:solidFill>
                  <a:schemeClr val="bg1"/>
                </a:solidFill>
                <a:latin typeface="+mj-lt"/>
              </a:rPr>
            </a:br>
            <a:r>
              <a:rPr lang="en-AU" sz="4000" dirty="0">
                <a:solidFill>
                  <a:schemeClr val="bg1"/>
                </a:solidFill>
                <a:latin typeface="+mj-lt"/>
              </a:rPr>
              <a:t>The head of Ephraim is Samaria,</a:t>
            </a:r>
            <a:br>
              <a:rPr lang="en-AU" sz="4000" dirty="0">
                <a:solidFill>
                  <a:schemeClr val="bg1"/>
                </a:solidFill>
                <a:latin typeface="+mj-lt"/>
              </a:rPr>
            </a:br>
            <a:r>
              <a:rPr lang="en-AU" sz="4000" dirty="0">
                <a:solidFill>
                  <a:schemeClr val="bg1"/>
                </a:solidFill>
                <a:latin typeface="+mj-lt"/>
              </a:rPr>
              <a:t>    and the head of Samaria is only </a:t>
            </a:r>
            <a:r>
              <a:rPr lang="en-AU" sz="4000" dirty="0" err="1">
                <a:solidFill>
                  <a:schemeClr val="bg1"/>
                </a:solidFill>
                <a:latin typeface="+mj-lt"/>
              </a:rPr>
              <a:t>Remaliah’s</a:t>
            </a:r>
            <a:r>
              <a:rPr lang="en-AU" sz="4000" dirty="0">
                <a:solidFill>
                  <a:schemeClr val="bg1"/>
                </a:solidFill>
                <a:latin typeface="+mj-lt"/>
              </a:rPr>
              <a:t> son.</a:t>
            </a:r>
            <a:br>
              <a:rPr lang="en-AU" sz="4000" dirty="0">
                <a:solidFill>
                  <a:schemeClr val="bg1"/>
                </a:solidFill>
                <a:latin typeface="+mj-lt"/>
              </a:rPr>
            </a:br>
            <a:r>
              <a:rPr lang="en-AU" sz="4000" dirty="0">
                <a:solidFill>
                  <a:schemeClr val="bg1"/>
                </a:solidFill>
                <a:latin typeface="+mj-lt"/>
              </a:rPr>
              <a:t>If you do not stand firm in your faith,</a:t>
            </a:r>
            <a:br>
              <a:rPr lang="en-AU" sz="4000" dirty="0">
                <a:solidFill>
                  <a:schemeClr val="bg1"/>
                </a:solidFill>
                <a:latin typeface="+mj-lt"/>
              </a:rPr>
            </a:br>
            <a:r>
              <a:rPr lang="en-AU" sz="4000" dirty="0">
                <a:solidFill>
                  <a:schemeClr val="bg1"/>
                </a:solidFill>
                <a:latin typeface="+mj-lt"/>
              </a:rPr>
              <a:t>    you will not stand at all.”’</a:t>
            </a:r>
          </a:p>
        </p:txBody>
      </p:sp>
    </p:spTree>
    <p:extLst>
      <p:ext uri="{BB962C8B-B14F-4D97-AF65-F5344CB8AC3E}">
        <p14:creationId xmlns:p14="http://schemas.microsoft.com/office/powerpoint/2010/main" val="12806449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86383" y="175098"/>
            <a:ext cx="11420272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sz="4000" dirty="0">
                <a:solidFill>
                  <a:schemeClr val="bg1"/>
                </a:solidFill>
                <a:latin typeface="+mj-lt"/>
              </a:rPr>
              <a:t>Again the </a:t>
            </a:r>
            <a:r>
              <a:rPr lang="en-AU" sz="4000" cap="small" dirty="0">
                <a:solidFill>
                  <a:schemeClr val="bg1"/>
                </a:solidFill>
                <a:latin typeface="+mj-lt"/>
              </a:rPr>
              <a:t>Lord</a:t>
            </a:r>
            <a:r>
              <a:rPr lang="en-AU" sz="4000" dirty="0">
                <a:solidFill>
                  <a:schemeClr val="bg1"/>
                </a:solidFill>
                <a:latin typeface="+mj-lt"/>
              </a:rPr>
              <a:t> spoke to Ahaz, </a:t>
            </a:r>
            <a:r>
              <a:rPr lang="en-AU" sz="4000" b="1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AU" sz="4000" dirty="0">
                <a:solidFill>
                  <a:schemeClr val="bg1"/>
                </a:solidFill>
                <a:latin typeface="+mj-lt"/>
              </a:rPr>
              <a:t>‘Ask the </a:t>
            </a:r>
            <a:r>
              <a:rPr lang="en-AU" sz="4000" cap="small" dirty="0">
                <a:solidFill>
                  <a:schemeClr val="bg1"/>
                </a:solidFill>
                <a:latin typeface="+mj-lt"/>
              </a:rPr>
              <a:t>Lord</a:t>
            </a:r>
            <a:r>
              <a:rPr lang="en-AU" sz="4000" dirty="0">
                <a:solidFill>
                  <a:schemeClr val="bg1"/>
                </a:solidFill>
                <a:latin typeface="+mj-lt"/>
              </a:rPr>
              <a:t> your God for a sign, whether in the deepest depths or in the highest heights.’</a:t>
            </a:r>
          </a:p>
          <a:p>
            <a:pPr algn="just"/>
            <a:endParaRPr lang="en-AU" sz="1200" b="1" baseline="30000" dirty="0">
              <a:solidFill>
                <a:schemeClr val="bg1"/>
              </a:solidFill>
              <a:latin typeface="+mj-lt"/>
            </a:endParaRPr>
          </a:p>
          <a:p>
            <a:pPr algn="just"/>
            <a:r>
              <a:rPr lang="en-AU" sz="4000" dirty="0">
                <a:solidFill>
                  <a:schemeClr val="bg1"/>
                </a:solidFill>
                <a:latin typeface="+mj-lt"/>
              </a:rPr>
              <a:t>But Ahaz said, ‘I will not ask; I will not put the </a:t>
            </a:r>
            <a:r>
              <a:rPr lang="en-AU" sz="4000" cap="small" dirty="0">
                <a:solidFill>
                  <a:schemeClr val="bg1"/>
                </a:solidFill>
                <a:latin typeface="+mj-lt"/>
              </a:rPr>
              <a:t>Lord</a:t>
            </a:r>
            <a:r>
              <a:rPr lang="en-AU" sz="4000" dirty="0">
                <a:solidFill>
                  <a:schemeClr val="bg1"/>
                </a:solidFill>
                <a:latin typeface="+mj-lt"/>
              </a:rPr>
              <a:t> to the test.’</a:t>
            </a:r>
          </a:p>
          <a:p>
            <a:pPr algn="just"/>
            <a:endParaRPr lang="en-AU" sz="1200" b="1" baseline="30000" dirty="0">
              <a:solidFill>
                <a:schemeClr val="bg1"/>
              </a:solidFill>
              <a:latin typeface="+mj-lt"/>
            </a:endParaRPr>
          </a:p>
          <a:p>
            <a:pPr algn="just"/>
            <a:r>
              <a:rPr lang="en-AU" sz="4000" dirty="0">
                <a:solidFill>
                  <a:schemeClr val="bg1"/>
                </a:solidFill>
                <a:latin typeface="+mj-lt"/>
              </a:rPr>
              <a:t>Then Isaiah said, ‘Hear now, you house of David! Is it not enough to try the patience of humans? Will you try the patience of my God also? </a:t>
            </a:r>
            <a:r>
              <a:rPr lang="en-AU" sz="4000" b="1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AU" sz="4000" dirty="0">
                <a:solidFill>
                  <a:schemeClr val="bg1"/>
                </a:solidFill>
                <a:latin typeface="+mj-lt"/>
              </a:rPr>
              <a:t>Therefore the Lord himself will give you a sign: the virgin will conceive and give birth to a son, and will call him Immanuel.</a:t>
            </a:r>
          </a:p>
        </p:txBody>
      </p:sp>
    </p:spTree>
    <p:extLst>
      <p:ext uri="{BB962C8B-B14F-4D97-AF65-F5344CB8AC3E}">
        <p14:creationId xmlns:p14="http://schemas.microsoft.com/office/powerpoint/2010/main" val="17990265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08562" y="739302"/>
            <a:ext cx="1130354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sz="4000" dirty="0">
                <a:solidFill>
                  <a:schemeClr val="bg1"/>
                </a:solidFill>
                <a:latin typeface="+mj-lt"/>
              </a:rPr>
              <a:t>He will be eating curds and honey when he knows enough to reject the wrong and choose the right,</a:t>
            </a:r>
            <a:r>
              <a:rPr lang="en-AU" sz="4000">
                <a:solidFill>
                  <a:schemeClr val="bg1"/>
                </a:solidFill>
                <a:latin typeface="+mj-lt"/>
              </a:rPr>
              <a:t> for </a:t>
            </a:r>
            <a:r>
              <a:rPr lang="en-AU" sz="4000" dirty="0">
                <a:solidFill>
                  <a:schemeClr val="bg1"/>
                </a:solidFill>
                <a:latin typeface="+mj-lt"/>
              </a:rPr>
              <a:t>before the boy knows enough to reject the wrong and choose the right, the land of the two kings you dread will be laid waste.</a:t>
            </a:r>
            <a:r>
              <a:rPr lang="en-AU" sz="4000">
                <a:solidFill>
                  <a:schemeClr val="bg1"/>
                </a:solidFill>
                <a:latin typeface="+mj-lt"/>
              </a:rPr>
              <a:t> </a:t>
            </a:r>
            <a:r>
              <a:rPr lang="en-AU" sz="4000" b="1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AU" sz="4000" dirty="0">
                <a:solidFill>
                  <a:schemeClr val="bg1"/>
                </a:solidFill>
                <a:latin typeface="+mj-lt"/>
              </a:rPr>
              <a:t>The </a:t>
            </a:r>
            <a:r>
              <a:rPr lang="en-AU" sz="4000" cap="small" dirty="0">
                <a:solidFill>
                  <a:schemeClr val="bg1"/>
                </a:solidFill>
                <a:latin typeface="+mj-lt"/>
              </a:rPr>
              <a:t>Lord</a:t>
            </a:r>
            <a:r>
              <a:rPr lang="en-AU" sz="4000" dirty="0">
                <a:solidFill>
                  <a:schemeClr val="bg1"/>
                </a:solidFill>
                <a:latin typeface="+mj-lt"/>
              </a:rPr>
              <a:t> will bring on you and on your people and on the house of your father a time unlike any since Ephraim broke away from Judah – he will bring the king of Assyria.’</a:t>
            </a:r>
          </a:p>
          <a:p>
            <a:pPr algn="just"/>
            <a:r>
              <a:rPr lang="en-AU" sz="4000" dirty="0">
                <a:solidFill>
                  <a:schemeClr val="bg1"/>
                </a:solidFill>
                <a:latin typeface="+mj-lt"/>
              </a:rPr>
              <a:t>			</a:t>
            </a:r>
            <a:r>
              <a:rPr lang="en-AU" sz="3200" dirty="0">
                <a:solidFill>
                  <a:schemeClr val="bg1"/>
                </a:solidFill>
                <a:latin typeface="+mj-lt"/>
              </a:rPr>
              <a:t>					                  Isaiah 7:1-17</a:t>
            </a:r>
            <a:endParaRPr lang="en-AU" sz="40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954242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037364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1906655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AU" sz="4000" dirty="0">
                <a:solidFill>
                  <a:schemeClr val="bg1"/>
                </a:solidFill>
                <a:latin typeface="+mj-lt"/>
              </a:rPr>
              <a:t>Then the </a:t>
            </a:r>
            <a:r>
              <a:rPr lang="en-AU" sz="4000" cap="small" dirty="0">
                <a:solidFill>
                  <a:schemeClr val="bg1"/>
                </a:solidFill>
                <a:latin typeface="+mj-lt"/>
              </a:rPr>
              <a:t>Lord</a:t>
            </a:r>
            <a:r>
              <a:rPr lang="en-AU" sz="4000" dirty="0">
                <a:solidFill>
                  <a:schemeClr val="bg1"/>
                </a:solidFill>
                <a:latin typeface="+mj-lt"/>
              </a:rPr>
              <a:t> said to Isaiah, ‘Go out, you and your son Shear-</a:t>
            </a:r>
            <a:r>
              <a:rPr lang="en-AU" sz="4000" dirty="0" err="1">
                <a:solidFill>
                  <a:schemeClr val="bg1"/>
                </a:solidFill>
                <a:latin typeface="+mj-lt"/>
              </a:rPr>
              <a:t>Jashub</a:t>
            </a:r>
            <a:r>
              <a:rPr lang="en-AU" sz="4000" dirty="0">
                <a:solidFill>
                  <a:schemeClr val="bg1"/>
                </a:solidFill>
                <a:latin typeface="+mj-lt"/>
              </a:rPr>
              <a:t>, to meet Ahaz at the end of the aqueduct of the Upper Pool, on the road to the Launderer’s Field. </a:t>
            </a:r>
            <a:r>
              <a:rPr lang="en-AU" sz="4000" b="1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AU" sz="4000" dirty="0">
                <a:solidFill>
                  <a:schemeClr val="bg1"/>
                </a:solidFill>
                <a:latin typeface="+mj-lt"/>
              </a:rPr>
              <a:t>Say to him, “Be careful, keep calm and don’t be afraid. Do not lose heart because of these two smouldering stubs of firewood – because of the fierce anger of </a:t>
            </a:r>
            <a:r>
              <a:rPr lang="en-AU" sz="4000" dirty="0" err="1">
                <a:solidFill>
                  <a:schemeClr val="bg1"/>
                </a:solidFill>
                <a:latin typeface="+mj-lt"/>
              </a:rPr>
              <a:t>Rezin</a:t>
            </a:r>
            <a:r>
              <a:rPr lang="en-AU" sz="4000" dirty="0">
                <a:solidFill>
                  <a:schemeClr val="bg1"/>
                </a:solidFill>
                <a:latin typeface="+mj-lt"/>
              </a:rPr>
              <a:t> and Aram and of the son of </a:t>
            </a:r>
            <a:r>
              <a:rPr lang="en-AU" sz="4000" dirty="0" err="1">
                <a:solidFill>
                  <a:schemeClr val="bg1"/>
                </a:solidFill>
                <a:latin typeface="+mj-lt"/>
              </a:rPr>
              <a:t>Remaliah</a:t>
            </a:r>
            <a:r>
              <a:rPr lang="en-AU" sz="4000" dirty="0">
                <a:solidFill>
                  <a:schemeClr val="bg1"/>
                </a:solidFill>
                <a:latin typeface="+mj-lt"/>
              </a:rPr>
              <a:t>. </a:t>
            </a:r>
            <a:r>
              <a:rPr lang="en-AU" sz="4000" b="1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AU" sz="4000" dirty="0">
                <a:solidFill>
                  <a:schemeClr val="bg1"/>
                </a:solidFill>
                <a:latin typeface="+mj-lt"/>
              </a:rPr>
              <a:t>Aram, Ephraim and </a:t>
            </a:r>
            <a:r>
              <a:rPr lang="en-AU" sz="4000" dirty="0" err="1">
                <a:solidFill>
                  <a:schemeClr val="bg1"/>
                </a:solidFill>
                <a:latin typeface="+mj-lt"/>
              </a:rPr>
              <a:t>Remaliah’s</a:t>
            </a:r>
            <a:r>
              <a:rPr lang="en-AU" sz="4000" dirty="0">
                <a:solidFill>
                  <a:schemeClr val="bg1"/>
                </a:solidFill>
                <a:latin typeface="+mj-lt"/>
              </a:rPr>
              <a:t> son have plotted your ruin, saying, </a:t>
            </a:r>
            <a:r>
              <a:rPr lang="en-AU" sz="4000" b="1" baseline="300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AU" sz="4000" dirty="0">
                <a:solidFill>
                  <a:schemeClr val="bg1"/>
                </a:solidFill>
                <a:latin typeface="+mj-lt"/>
              </a:rPr>
              <a:t>‘Let us invade Judah; let us tear it apart and divide it among ourselves, and make the son of </a:t>
            </a:r>
            <a:r>
              <a:rPr lang="en-AU" sz="4000" dirty="0" err="1">
                <a:solidFill>
                  <a:schemeClr val="bg1"/>
                </a:solidFill>
                <a:latin typeface="+mj-lt"/>
              </a:rPr>
              <a:t>Tabeel</a:t>
            </a:r>
            <a:r>
              <a:rPr lang="en-AU" sz="4000" dirty="0">
                <a:solidFill>
                  <a:schemeClr val="bg1"/>
                </a:solidFill>
                <a:latin typeface="+mj-lt"/>
              </a:rPr>
              <a:t> king over it.’ </a:t>
            </a:r>
          </a:p>
        </p:txBody>
      </p:sp>
      <p:sp>
        <p:nvSpPr>
          <p:cNvPr id="2" name="Freeform 1"/>
          <p:cNvSpPr/>
          <p:nvPr/>
        </p:nvSpPr>
        <p:spPr>
          <a:xfrm>
            <a:off x="175098" y="564205"/>
            <a:ext cx="3929974" cy="175098"/>
          </a:xfrm>
          <a:custGeom>
            <a:avLst/>
            <a:gdLst>
              <a:gd name="connsiteX0" fmla="*/ 0 w 4442382"/>
              <a:gd name="connsiteY0" fmla="*/ 291829 h 361847"/>
              <a:gd name="connsiteX1" fmla="*/ 1303506 w 4442382"/>
              <a:gd name="connsiteY1" fmla="*/ 291829 h 361847"/>
              <a:gd name="connsiteX2" fmla="*/ 1498059 w 4442382"/>
              <a:gd name="connsiteY2" fmla="*/ 252919 h 361847"/>
              <a:gd name="connsiteX3" fmla="*/ 2042808 w 4442382"/>
              <a:gd name="connsiteY3" fmla="*/ 214008 h 361847"/>
              <a:gd name="connsiteX4" fmla="*/ 2431915 w 4442382"/>
              <a:gd name="connsiteY4" fmla="*/ 175098 h 361847"/>
              <a:gd name="connsiteX5" fmla="*/ 3404681 w 4442382"/>
              <a:gd name="connsiteY5" fmla="*/ 155642 h 361847"/>
              <a:gd name="connsiteX6" fmla="*/ 2023353 w 4442382"/>
              <a:gd name="connsiteY6" fmla="*/ 136187 h 361847"/>
              <a:gd name="connsiteX7" fmla="*/ 1264596 w 4442382"/>
              <a:gd name="connsiteY7" fmla="*/ 116732 h 361847"/>
              <a:gd name="connsiteX8" fmla="*/ 1128408 w 4442382"/>
              <a:gd name="connsiteY8" fmla="*/ 97276 h 361847"/>
              <a:gd name="connsiteX9" fmla="*/ 953311 w 4442382"/>
              <a:gd name="connsiteY9" fmla="*/ 58366 h 361847"/>
              <a:gd name="connsiteX10" fmla="*/ 797668 w 4442382"/>
              <a:gd name="connsiteY10" fmla="*/ 38910 h 361847"/>
              <a:gd name="connsiteX11" fmla="*/ 350196 w 4442382"/>
              <a:gd name="connsiteY11" fmla="*/ 0 h 361847"/>
              <a:gd name="connsiteX12" fmla="*/ 311285 w 4442382"/>
              <a:gd name="connsiteY12" fmla="*/ 136187 h 361847"/>
              <a:gd name="connsiteX13" fmla="*/ 350196 w 4442382"/>
              <a:gd name="connsiteY13" fmla="*/ 194553 h 361847"/>
              <a:gd name="connsiteX14" fmla="*/ 447472 w 4442382"/>
              <a:gd name="connsiteY14" fmla="*/ 233464 h 361847"/>
              <a:gd name="connsiteX15" fmla="*/ 661481 w 4442382"/>
              <a:gd name="connsiteY15" fmla="*/ 291829 h 361847"/>
              <a:gd name="connsiteX16" fmla="*/ 1517515 w 4442382"/>
              <a:gd name="connsiteY16" fmla="*/ 330740 h 361847"/>
              <a:gd name="connsiteX17" fmla="*/ 2587557 w 4442382"/>
              <a:gd name="connsiteY17" fmla="*/ 330740 h 361847"/>
              <a:gd name="connsiteX18" fmla="*/ 2743200 w 4442382"/>
              <a:gd name="connsiteY18" fmla="*/ 311285 h 361847"/>
              <a:gd name="connsiteX19" fmla="*/ 3268493 w 4442382"/>
              <a:gd name="connsiteY19" fmla="*/ 272374 h 361847"/>
              <a:gd name="connsiteX20" fmla="*/ 3735421 w 4442382"/>
              <a:gd name="connsiteY20" fmla="*/ 291829 h 361847"/>
              <a:gd name="connsiteX21" fmla="*/ 4299625 w 4442382"/>
              <a:gd name="connsiteY21" fmla="*/ 252919 h 361847"/>
              <a:gd name="connsiteX22" fmla="*/ 4163438 w 4442382"/>
              <a:gd name="connsiteY22" fmla="*/ 194553 h 361847"/>
              <a:gd name="connsiteX23" fmla="*/ 3968885 w 4442382"/>
              <a:gd name="connsiteY23" fmla="*/ 175098 h 361847"/>
              <a:gd name="connsiteX24" fmla="*/ 3638145 w 4442382"/>
              <a:gd name="connsiteY24" fmla="*/ 136187 h 361847"/>
              <a:gd name="connsiteX25" fmla="*/ 3424136 w 4442382"/>
              <a:gd name="connsiteY25" fmla="*/ 116732 h 361847"/>
              <a:gd name="connsiteX26" fmla="*/ 2957208 w 4442382"/>
              <a:gd name="connsiteY26" fmla="*/ 136187 h 361847"/>
              <a:gd name="connsiteX27" fmla="*/ 2801566 w 4442382"/>
              <a:gd name="connsiteY27" fmla="*/ 155642 h 361847"/>
              <a:gd name="connsiteX28" fmla="*/ 2723745 w 4442382"/>
              <a:gd name="connsiteY28" fmla="*/ 175098 h 361847"/>
              <a:gd name="connsiteX29" fmla="*/ 2665379 w 4442382"/>
              <a:gd name="connsiteY29" fmla="*/ 194553 h 361847"/>
              <a:gd name="connsiteX30" fmla="*/ 77821 w 4442382"/>
              <a:gd name="connsiteY30" fmla="*/ 214008 h 361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442382" h="361847">
                <a:moveTo>
                  <a:pt x="0" y="291829"/>
                </a:moveTo>
                <a:cubicBezTo>
                  <a:pt x="516905" y="349265"/>
                  <a:pt x="321911" y="335135"/>
                  <a:pt x="1303506" y="291829"/>
                </a:cubicBezTo>
                <a:cubicBezTo>
                  <a:pt x="1369577" y="288914"/>
                  <a:pt x="1432733" y="263233"/>
                  <a:pt x="1498059" y="252919"/>
                </a:cubicBezTo>
                <a:cubicBezTo>
                  <a:pt x="1663461" y="226803"/>
                  <a:pt x="1892549" y="221917"/>
                  <a:pt x="2042808" y="214008"/>
                </a:cubicBezTo>
                <a:cubicBezTo>
                  <a:pt x="2123321" y="205062"/>
                  <a:pt x="2361630" y="177402"/>
                  <a:pt x="2431915" y="175098"/>
                </a:cubicBezTo>
                <a:cubicBezTo>
                  <a:pt x="2756061" y="164470"/>
                  <a:pt x="3080426" y="162127"/>
                  <a:pt x="3404681" y="155642"/>
                </a:cubicBezTo>
                <a:cubicBezTo>
                  <a:pt x="4255411" y="208814"/>
                  <a:pt x="3949150" y="185566"/>
                  <a:pt x="2023353" y="136187"/>
                </a:cubicBezTo>
                <a:lnTo>
                  <a:pt x="1264596" y="116732"/>
                </a:lnTo>
                <a:cubicBezTo>
                  <a:pt x="1219200" y="110247"/>
                  <a:pt x="1173525" y="105479"/>
                  <a:pt x="1128408" y="97276"/>
                </a:cubicBezTo>
                <a:cubicBezTo>
                  <a:pt x="915395" y="58546"/>
                  <a:pt x="1204324" y="96984"/>
                  <a:pt x="953311" y="58366"/>
                </a:cubicBezTo>
                <a:cubicBezTo>
                  <a:pt x="901634" y="50416"/>
                  <a:pt x="849595" y="45019"/>
                  <a:pt x="797668" y="38910"/>
                </a:cubicBezTo>
                <a:cubicBezTo>
                  <a:pt x="569673" y="12087"/>
                  <a:pt x="622915" y="19480"/>
                  <a:pt x="350196" y="0"/>
                </a:cubicBezTo>
                <a:cubicBezTo>
                  <a:pt x="342894" y="21904"/>
                  <a:pt x="308842" y="119084"/>
                  <a:pt x="311285" y="136187"/>
                </a:cubicBezTo>
                <a:cubicBezTo>
                  <a:pt x="314592" y="159334"/>
                  <a:pt x="331169" y="180962"/>
                  <a:pt x="350196" y="194553"/>
                </a:cubicBezTo>
                <a:cubicBezTo>
                  <a:pt x="378614" y="214852"/>
                  <a:pt x="414772" y="221202"/>
                  <a:pt x="447472" y="233464"/>
                </a:cubicBezTo>
                <a:cubicBezTo>
                  <a:pt x="582117" y="283956"/>
                  <a:pt x="419329" y="211109"/>
                  <a:pt x="661481" y="291829"/>
                </a:cubicBezTo>
                <a:cubicBezTo>
                  <a:pt x="972166" y="395394"/>
                  <a:pt x="699345" y="310785"/>
                  <a:pt x="1517515" y="330740"/>
                </a:cubicBezTo>
                <a:cubicBezTo>
                  <a:pt x="1969792" y="380992"/>
                  <a:pt x="1732377" y="362413"/>
                  <a:pt x="2587557" y="330740"/>
                </a:cubicBezTo>
                <a:cubicBezTo>
                  <a:pt x="2639806" y="328805"/>
                  <a:pt x="2691082" y="315454"/>
                  <a:pt x="2743200" y="311285"/>
                </a:cubicBezTo>
                <a:cubicBezTo>
                  <a:pt x="3558107" y="246092"/>
                  <a:pt x="2716717" y="327551"/>
                  <a:pt x="3268493" y="272374"/>
                </a:cubicBezTo>
                <a:cubicBezTo>
                  <a:pt x="3424136" y="278859"/>
                  <a:pt x="3579643" y="291829"/>
                  <a:pt x="3735421" y="291829"/>
                </a:cubicBezTo>
                <a:cubicBezTo>
                  <a:pt x="4485235" y="291829"/>
                  <a:pt x="4575038" y="321770"/>
                  <a:pt x="4299625" y="252919"/>
                </a:cubicBezTo>
                <a:cubicBezTo>
                  <a:pt x="4266434" y="236323"/>
                  <a:pt x="4204790" y="200915"/>
                  <a:pt x="4163438" y="194553"/>
                </a:cubicBezTo>
                <a:cubicBezTo>
                  <a:pt x="4099021" y="184643"/>
                  <a:pt x="4033661" y="182295"/>
                  <a:pt x="3968885" y="175098"/>
                </a:cubicBezTo>
                <a:cubicBezTo>
                  <a:pt x="3689700" y="144077"/>
                  <a:pt x="3938518" y="166224"/>
                  <a:pt x="3638145" y="136187"/>
                </a:cubicBezTo>
                <a:lnTo>
                  <a:pt x="3424136" y="116732"/>
                </a:lnTo>
                <a:cubicBezTo>
                  <a:pt x="3268493" y="123217"/>
                  <a:pt x="3112682" y="126470"/>
                  <a:pt x="2957208" y="136187"/>
                </a:cubicBezTo>
                <a:cubicBezTo>
                  <a:pt x="2905025" y="139448"/>
                  <a:pt x="2853139" y="147046"/>
                  <a:pt x="2801566" y="155642"/>
                </a:cubicBezTo>
                <a:cubicBezTo>
                  <a:pt x="2775191" y="160038"/>
                  <a:pt x="2749455" y="167752"/>
                  <a:pt x="2723745" y="175098"/>
                </a:cubicBezTo>
                <a:cubicBezTo>
                  <a:pt x="2704026" y="180732"/>
                  <a:pt x="2685883" y="194190"/>
                  <a:pt x="2665379" y="194553"/>
                </a:cubicBezTo>
                <a:cubicBezTo>
                  <a:pt x="1489544" y="215364"/>
                  <a:pt x="1005892" y="214008"/>
                  <a:pt x="77821" y="214008"/>
                </a:cubicBezTo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  <p:sp>
        <p:nvSpPr>
          <p:cNvPr id="5" name="Freeform 4"/>
          <p:cNvSpPr/>
          <p:nvPr/>
        </p:nvSpPr>
        <p:spPr>
          <a:xfrm>
            <a:off x="1300264" y="2451369"/>
            <a:ext cx="2512979" cy="132945"/>
          </a:xfrm>
          <a:custGeom>
            <a:avLst/>
            <a:gdLst>
              <a:gd name="connsiteX0" fmla="*/ 0 w 4442382"/>
              <a:gd name="connsiteY0" fmla="*/ 291829 h 361847"/>
              <a:gd name="connsiteX1" fmla="*/ 1303506 w 4442382"/>
              <a:gd name="connsiteY1" fmla="*/ 291829 h 361847"/>
              <a:gd name="connsiteX2" fmla="*/ 1498059 w 4442382"/>
              <a:gd name="connsiteY2" fmla="*/ 252919 h 361847"/>
              <a:gd name="connsiteX3" fmla="*/ 2042808 w 4442382"/>
              <a:gd name="connsiteY3" fmla="*/ 214008 h 361847"/>
              <a:gd name="connsiteX4" fmla="*/ 2431915 w 4442382"/>
              <a:gd name="connsiteY4" fmla="*/ 175098 h 361847"/>
              <a:gd name="connsiteX5" fmla="*/ 3404681 w 4442382"/>
              <a:gd name="connsiteY5" fmla="*/ 155642 h 361847"/>
              <a:gd name="connsiteX6" fmla="*/ 2023353 w 4442382"/>
              <a:gd name="connsiteY6" fmla="*/ 136187 h 361847"/>
              <a:gd name="connsiteX7" fmla="*/ 1264596 w 4442382"/>
              <a:gd name="connsiteY7" fmla="*/ 116732 h 361847"/>
              <a:gd name="connsiteX8" fmla="*/ 1128408 w 4442382"/>
              <a:gd name="connsiteY8" fmla="*/ 97276 h 361847"/>
              <a:gd name="connsiteX9" fmla="*/ 953311 w 4442382"/>
              <a:gd name="connsiteY9" fmla="*/ 58366 h 361847"/>
              <a:gd name="connsiteX10" fmla="*/ 797668 w 4442382"/>
              <a:gd name="connsiteY10" fmla="*/ 38910 h 361847"/>
              <a:gd name="connsiteX11" fmla="*/ 350196 w 4442382"/>
              <a:gd name="connsiteY11" fmla="*/ 0 h 361847"/>
              <a:gd name="connsiteX12" fmla="*/ 311285 w 4442382"/>
              <a:gd name="connsiteY12" fmla="*/ 136187 h 361847"/>
              <a:gd name="connsiteX13" fmla="*/ 350196 w 4442382"/>
              <a:gd name="connsiteY13" fmla="*/ 194553 h 361847"/>
              <a:gd name="connsiteX14" fmla="*/ 447472 w 4442382"/>
              <a:gd name="connsiteY14" fmla="*/ 233464 h 361847"/>
              <a:gd name="connsiteX15" fmla="*/ 661481 w 4442382"/>
              <a:gd name="connsiteY15" fmla="*/ 291829 h 361847"/>
              <a:gd name="connsiteX16" fmla="*/ 1517515 w 4442382"/>
              <a:gd name="connsiteY16" fmla="*/ 330740 h 361847"/>
              <a:gd name="connsiteX17" fmla="*/ 2587557 w 4442382"/>
              <a:gd name="connsiteY17" fmla="*/ 330740 h 361847"/>
              <a:gd name="connsiteX18" fmla="*/ 2743200 w 4442382"/>
              <a:gd name="connsiteY18" fmla="*/ 311285 h 361847"/>
              <a:gd name="connsiteX19" fmla="*/ 3268493 w 4442382"/>
              <a:gd name="connsiteY19" fmla="*/ 272374 h 361847"/>
              <a:gd name="connsiteX20" fmla="*/ 3735421 w 4442382"/>
              <a:gd name="connsiteY20" fmla="*/ 291829 h 361847"/>
              <a:gd name="connsiteX21" fmla="*/ 4299625 w 4442382"/>
              <a:gd name="connsiteY21" fmla="*/ 252919 h 361847"/>
              <a:gd name="connsiteX22" fmla="*/ 4163438 w 4442382"/>
              <a:gd name="connsiteY22" fmla="*/ 194553 h 361847"/>
              <a:gd name="connsiteX23" fmla="*/ 3968885 w 4442382"/>
              <a:gd name="connsiteY23" fmla="*/ 175098 h 361847"/>
              <a:gd name="connsiteX24" fmla="*/ 3638145 w 4442382"/>
              <a:gd name="connsiteY24" fmla="*/ 136187 h 361847"/>
              <a:gd name="connsiteX25" fmla="*/ 3424136 w 4442382"/>
              <a:gd name="connsiteY25" fmla="*/ 116732 h 361847"/>
              <a:gd name="connsiteX26" fmla="*/ 2957208 w 4442382"/>
              <a:gd name="connsiteY26" fmla="*/ 136187 h 361847"/>
              <a:gd name="connsiteX27" fmla="*/ 2801566 w 4442382"/>
              <a:gd name="connsiteY27" fmla="*/ 155642 h 361847"/>
              <a:gd name="connsiteX28" fmla="*/ 2723745 w 4442382"/>
              <a:gd name="connsiteY28" fmla="*/ 175098 h 361847"/>
              <a:gd name="connsiteX29" fmla="*/ 2665379 w 4442382"/>
              <a:gd name="connsiteY29" fmla="*/ 194553 h 361847"/>
              <a:gd name="connsiteX30" fmla="*/ 77821 w 4442382"/>
              <a:gd name="connsiteY30" fmla="*/ 214008 h 361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442382" h="361847">
                <a:moveTo>
                  <a:pt x="0" y="291829"/>
                </a:moveTo>
                <a:cubicBezTo>
                  <a:pt x="516905" y="349265"/>
                  <a:pt x="321911" y="335135"/>
                  <a:pt x="1303506" y="291829"/>
                </a:cubicBezTo>
                <a:cubicBezTo>
                  <a:pt x="1369577" y="288914"/>
                  <a:pt x="1432733" y="263233"/>
                  <a:pt x="1498059" y="252919"/>
                </a:cubicBezTo>
                <a:cubicBezTo>
                  <a:pt x="1663461" y="226803"/>
                  <a:pt x="1892549" y="221917"/>
                  <a:pt x="2042808" y="214008"/>
                </a:cubicBezTo>
                <a:cubicBezTo>
                  <a:pt x="2123321" y="205062"/>
                  <a:pt x="2361630" y="177402"/>
                  <a:pt x="2431915" y="175098"/>
                </a:cubicBezTo>
                <a:cubicBezTo>
                  <a:pt x="2756061" y="164470"/>
                  <a:pt x="3080426" y="162127"/>
                  <a:pt x="3404681" y="155642"/>
                </a:cubicBezTo>
                <a:cubicBezTo>
                  <a:pt x="4255411" y="208814"/>
                  <a:pt x="3949150" y="185566"/>
                  <a:pt x="2023353" y="136187"/>
                </a:cubicBezTo>
                <a:lnTo>
                  <a:pt x="1264596" y="116732"/>
                </a:lnTo>
                <a:cubicBezTo>
                  <a:pt x="1219200" y="110247"/>
                  <a:pt x="1173525" y="105479"/>
                  <a:pt x="1128408" y="97276"/>
                </a:cubicBezTo>
                <a:cubicBezTo>
                  <a:pt x="915395" y="58546"/>
                  <a:pt x="1204324" y="96984"/>
                  <a:pt x="953311" y="58366"/>
                </a:cubicBezTo>
                <a:cubicBezTo>
                  <a:pt x="901634" y="50416"/>
                  <a:pt x="849595" y="45019"/>
                  <a:pt x="797668" y="38910"/>
                </a:cubicBezTo>
                <a:cubicBezTo>
                  <a:pt x="569673" y="12087"/>
                  <a:pt x="622915" y="19480"/>
                  <a:pt x="350196" y="0"/>
                </a:cubicBezTo>
                <a:cubicBezTo>
                  <a:pt x="342894" y="21904"/>
                  <a:pt x="308842" y="119084"/>
                  <a:pt x="311285" y="136187"/>
                </a:cubicBezTo>
                <a:cubicBezTo>
                  <a:pt x="314592" y="159334"/>
                  <a:pt x="331169" y="180962"/>
                  <a:pt x="350196" y="194553"/>
                </a:cubicBezTo>
                <a:cubicBezTo>
                  <a:pt x="378614" y="214852"/>
                  <a:pt x="414772" y="221202"/>
                  <a:pt x="447472" y="233464"/>
                </a:cubicBezTo>
                <a:cubicBezTo>
                  <a:pt x="582117" y="283956"/>
                  <a:pt x="419329" y="211109"/>
                  <a:pt x="661481" y="291829"/>
                </a:cubicBezTo>
                <a:cubicBezTo>
                  <a:pt x="972166" y="395394"/>
                  <a:pt x="699345" y="310785"/>
                  <a:pt x="1517515" y="330740"/>
                </a:cubicBezTo>
                <a:cubicBezTo>
                  <a:pt x="1969792" y="380992"/>
                  <a:pt x="1732377" y="362413"/>
                  <a:pt x="2587557" y="330740"/>
                </a:cubicBezTo>
                <a:cubicBezTo>
                  <a:pt x="2639806" y="328805"/>
                  <a:pt x="2691082" y="315454"/>
                  <a:pt x="2743200" y="311285"/>
                </a:cubicBezTo>
                <a:cubicBezTo>
                  <a:pt x="3558107" y="246092"/>
                  <a:pt x="2716717" y="327551"/>
                  <a:pt x="3268493" y="272374"/>
                </a:cubicBezTo>
                <a:cubicBezTo>
                  <a:pt x="3424136" y="278859"/>
                  <a:pt x="3579643" y="291829"/>
                  <a:pt x="3735421" y="291829"/>
                </a:cubicBezTo>
                <a:cubicBezTo>
                  <a:pt x="4485235" y="291829"/>
                  <a:pt x="4575038" y="321770"/>
                  <a:pt x="4299625" y="252919"/>
                </a:cubicBezTo>
                <a:cubicBezTo>
                  <a:pt x="4266434" y="236323"/>
                  <a:pt x="4204790" y="200915"/>
                  <a:pt x="4163438" y="194553"/>
                </a:cubicBezTo>
                <a:cubicBezTo>
                  <a:pt x="4099021" y="184643"/>
                  <a:pt x="4033661" y="182295"/>
                  <a:pt x="3968885" y="175098"/>
                </a:cubicBezTo>
                <a:cubicBezTo>
                  <a:pt x="3689700" y="144077"/>
                  <a:pt x="3938518" y="166224"/>
                  <a:pt x="3638145" y="136187"/>
                </a:cubicBezTo>
                <a:lnTo>
                  <a:pt x="3424136" y="116732"/>
                </a:lnTo>
                <a:cubicBezTo>
                  <a:pt x="3268493" y="123217"/>
                  <a:pt x="3112682" y="126470"/>
                  <a:pt x="2957208" y="136187"/>
                </a:cubicBezTo>
                <a:cubicBezTo>
                  <a:pt x="2905025" y="139448"/>
                  <a:pt x="2853139" y="147046"/>
                  <a:pt x="2801566" y="155642"/>
                </a:cubicBezTo>
                <a:cubicBezTo>
                  <a:pt x="2775191" y="160038"/>
                  <a:pt x="2749455" y="167752"/>
                  <a:pt x="2723745" y="175098"/>
                </a:cubicBezTo>
                <a:cubicBezTo>
                  <a:pt x="2704026" y="180732"/>
                  <a:pt x="2685883" y="194190"/>
                  <a:pt x="2665379" y="194553"/>
                </a:cubicBezTo>
                <a:cubicBezTo>
                  <a:pt x="1489544" y="215364"/>
                  <a:pt x="1005892" y="214008"/>
                  <a:pt x="77821" y="214008"/>
                </a:cubicBezTo>
              </a:path>
            </a:pathLst>
          </a:cu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411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4259</TotalTime>
  <Words>146</Words>
  <Application>Microsoft Office PowerPoint</Application>
  <PresentationFormat>Widescreen</PresentationFormat>
  <Paragraphs>25</Paragraphs>
  <Slides>15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do we face the bad stuff?     … with the Word of God   </vt:lpstr>
      <vt:lpstr>How do we face the bad stuff?</vt:lpstr>
      <vt:lpstr>How do we face the bad stuff?                 … with Hope  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B</dc:creator>
  <cp:lastModifiedBy>Colin Cheah</cp:lastModifiedBy>
  <cp:revision>30</cp:revision>
  <dcterms:created xsi:type="dcterms:W3CDTF">2018-12-13T06:06:19Z</dcterms:created>
  <dcterms:modified xsi:type="dcterms:W3CDTF">2018-12-23T01:01:17Z</dcterms:modified>
</cp:coreProperties>
</file>