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8" r:id="rId4"/>
    <p:sldId id="260" r:id="rId5"/>
    <p:sldId id="261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24/12/2018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2670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24/12/2018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0860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24/12/2018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9874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24/12/2018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8596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24/12/2018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5779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24/12/2018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847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24/12/2018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8620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24/12/2018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48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24/12/2018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478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24/12/2018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5730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50BF-51AB-4B59-8B6C-879E1A3CFEDA}" type="datetimeFigureOut">
              <a:rPr lang="en-AU" smtClean="0"/>
              <a:t>24/12/2018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7341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850BF-51AB-4B59-8B6C-879E1A3CFEDA}" type="datetimeFigureOut">
              <a:rPr lang="en-AU" smtClean="0"/>
              <a:t>24/12/2018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152226-CB7C-4DFB-AC24-97A02FF8A5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301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882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85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88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6522" b="6611"/>
          <a:stretch/>
        </p:blipFill>
        <p:spPr>
          <a:xfrm>
            <a:off x="838200" y="0"/>
            <a:ext cx="10515600" cy="6850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67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393" y="-98474"/>
            <a:ext cx="12233393" cy="70097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20697" y="1010483"/>
            <a:ext cx="12192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7000" spc="600" dirty="0" smtClean="0">
                <a:solidFill>
                  <a:srgbClr val="FFFF00"/>
                </a:solidFill>
                <a:latin typeface="Gadugi" panose="020B0502040204020203" pitchFamily="34" charset="0"/>
                <a:ea typeface="Gadugi" panose="020B0502040204020203" pitchFamily="34" charset="0"/>
                <a:cs typeface="Calibri Light" panose="020F0302020204030204" pitchFamily="34" charset="0"/>
              </a:rPr>
              <a:t>hope</a:t>
            </a:r>
            <a:endParaRPr lang="en-AU" sz="27000" spc="600" dirty="0">
              <a:solidFill>
                <a:srgbClr val="FFFF00"/>
              </a:solidFill>
              <a:latin typeface="Gadugi" panose="020B0502040204020203" pitchFamily="34" charset="0"/>
              <a:ea typeface="Gadugi" panose="020B0502040204020203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5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6761" r="22946"/>
          <a:stretch/>
        </p:blipFill>
        <p:spPr>
          <a:xfrm>
            <a:off x="1" y="0"/>
            <a:ext cx="4174434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l="51375" r="9227"/>
          <a:stretch/>
        </p:blipFill>
        <p:spPr>
          <a:xfrm>
            <a:off x="4187687" y="0"/>
            <a:ext cx="4081670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/>
          <a:srcRect l="50704" r="17843"/>
          <a:stretch/>
        </p:blipFill>
        <p:spPr>
          <a:xfrm>
            <a:off x="8269357" y="0"/>
            <a:ext cx="39226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93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1</Words>
  <Application>Microsoft Office PowerPoint</Application>
  <PresentationFormat>Widescreen</PresentationFormat>
  <Paragraphs>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Gadugi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B</dc:creator>
  <cp:lastModifiedBy>Kevin B</cp:lastModifiedBy>
  <cp:revision>10</cp:revision>
  <dcterms:created xsi:type="dcterms:W3CDTF">2018-12-24T06:43:02Z</dcterms:created>
  <dcterms:modified xsi:type="dcterms:W3CDTF">2018-12-24T19:38:13Z</dcterms:modified>
</cp:coreProperties>
</file>