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2" r:id="rId4"/>
    <p:sldId id="266" r:id="rId5"/>
    <p:sldId id="268" r:id="rId6"/>
    <p:sldId id="267" r:id="rId7"/>
    <p:sldId id="269" r:id="rId8"/>
    <p:sldId id="261" r:id="rId9"/>
    <p:sldId id="270" r:id="rId10"/>
    <p:sldId id="272" r:id="rId11"/>
    <p:sldId id="273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66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267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0860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987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859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577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847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62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4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47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573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734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50BF-51AB-4B59-8B6C-879E1A3CFEDA}" type="datetimeFigureOut">
              <a:rPr lang="en-AU" smtClean="0"/>
              <a:t>29/12/2018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301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080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092" b="39019"/>
          <a:stretch/>
        </p:blipFill>
        <p:spPr>
          <a:xfrm>
            <a:off x="0" y="1240991"/>
            <a:ext cx="12192000" cy="28599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8161" y="4100923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AU" spc="600" dirty="0" smtClean="0">
                <a:solidFill>
                  <a:srgbClr val="FFFFCC"/>
                </a:solidFill>
              </a:rPr>
              <a:t>… know Jesus</a:t>
            </a:r>
            <a:r>
              <a:rPr lang="en-AU" sz="1100" spc="600" dirty="0">
                <a:solidFill>
                  <a:srgbClr val="FFFF00"/>
                </a:solidFill>
              </a:rPr>
              <a:t/>
            </a:r>
            <a:br>
              <a:rPr lang="en-AU" sz="1100" spc="600" dirty="0">
                <a:solidFill>
                  <a:srgbClr val="FFFF00"/>
                </a:solidFill>
              </a:rPr>
            </a:br>
            <a:r>
              <a:rPr lang="en-AU" spc="600" dirty="0">
                <a:solidFill>
                  <a:srgbClr val="FFFF00"/>
                </a:solidFill>
              </a:rPr>
              <a:t>	</a:t>
            </a:r>
            <a:r>
              <a:rPr lang="en-AU" spc="600" dirty="0" smtClean="0">
                <a:solidFill>
                  <a:srgbClr val="FFFF00"/>
                </a:solidFill>
              </a:rPr>
              <a:t>… my go list</a:t>
            </a:r>
            <a:r>
              <a:rPr lang="en-AU" sz="1100" spc="600" dirty="0" smtClean="0">
                <a:solidFill>
                  <a:srgbClr val="FFFF00"/>
                </a:solidFill>
              </a:rPr>
              <a:t/>
            </a:r>
            <a:br>
              <a:rPr lang="en-AU" sz="1100" spc="600" dirty="0" smtClean="0">
                <a:solidFill>
                  <a:srgbClr val="FFFF00"/>
                </a:solidFill>
              </a:rPr>
            </a:br>
            <a:r>
              <a:rPr lang="en-AU" spc="600" dirty="0">
                <a:solidFill>
                  <a:srgbClr val="FFFF00"/>
                </a:solidFill>
              </a:rPr>
              <a:t>	</a:t>
            </a:r>
            <a:r>
              <a:rPr lang="en-AU" spc="600" dirty="0" smtClean="0">
                <a:solidFill>
                  <a:srgbClr val="FFFF00"/>
                </a:solidFill>
              </a:rPr>
              <a:t>	</a:t>
            </a:r>
            <a:endParaRPr lang="en-AU" spc="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831" y="28802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his purpose becomes </a:t>
            </a:r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our purpose</a:t>
            </a:r>
            <a:endParaRPr lang="en-AU" sz="44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7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092" b="39019"/>
          <a:stretch/>
        </p:blipFill>
        <p:spPr>
          <a:xfrm>
            <a:off x="0" y="1240991"/>
            <a:ext cx="12192000" cy="28599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8161" y="4100923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AU" spc="600" dirty="0" smtClean="0">
                <a:solidFill>
                  <a:srgbClr val="FFFFCC"/>
                </a:solidFill>
              </a:rPr>
              <a:t>… know Jesus</a:t>
            </a:r>
            <a:r>
              <a:rPr lang="en-AU" sz="1100" spc="600" dirty="0">
                <a:solidFill>
                  <a:srgbClr val="FFFFCC"/>
                </a:solidFill>
              </a:rPr>
              <a:t/>
            </a:r>
            <a:br>
              <a:rPr lang="en-AU" sz="1100" spc="600" dirty="0">
                <a:solidFill>
                  <a:srgbClr val="FFFFCC"/>
                </a:solidFill>
              </a:rPr>
            </a:br>
            <a:r>
              <a:rPr lang="en-AU" spc="600" dirty="0">
                <a:solidFill>
                  <a:srgbClr val="FFFFCC"/>
                </a:solidFill>
              </a:rPr>
              <a:t>	</a:t>
            </a:r>
            <a:r>
              <a:rPr lang="en-AU" spc="600" dirty="0" smtClean="0">
                <a:solidFill>
                  <a:srgbClr val="FFFFCC"/>
                </a:solidFill>
              </a:rPr>
              <a:t>… my go list</a:t>
            </a:r>
            <a:r>
              <a:rPr lang="en-AU" sz="1100" spc="600" dirty="0" smtClean="0">
                <a:solidFill>
                  <a:srgbClr val="FFFF00"/>
                </a:solidFill>
              </a:rPr>
              <a:t/>
            </a:r>
            <a:br>
              <a:rPr lang="en-AU" sz="1100" spc="600" dirty="0" smtClean="0">
                <a:solidFill>
                  <a:srgbClr val="FFFF00"/>
                </a:solidFill>
              </a:rPr>
            </a:br>
            <a:r>
              <a:rPr lang="en-AU" spc="600" dirty="0">
                <a:solidFill>
                  <a:srgbClr val="FFFF00"/>
                </a:solidFill>
              </a:rPr>
              <a:t>	</a:t>
            </a:r>
            <a:r>
              <a:rPr lang="en-AU" spc="600" dirty="0" smtClean="0">
                <a:solidFill>
                  <a:srgbClr val="FFFF00"/>
                </a:solidFill>
              </a:rPr>
              <a:t>	… God encounters</a:t>
            </a:r>
            <a:endParaRPr lang="en-AU" spc="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831" y="28802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his purpose becomes </a:t>
            </a:r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our purpose</a:t>
            </a:r>
            <a:endParaRPr lang="en-AU" sz="44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59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0" y="199114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his purpose </a:t>
            </a:r>
          </a:p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becomes</a:t>
            </a:r>
          </a:p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our purpose</a:t>
            </a:r>
            <a:endParaRPr lang="en-AU" sz="120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52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5" y="159376"/>
            <a:ext cx="11629624" cy="654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8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15" y="231820"/>
            <a:ext cx="116425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>
                <a:solidFill>
                  <a:schemeClr val="bg1"/>
                </a:solidFill>
                <a:latin typeface="+mj-lt"/>
              </a:rPr>
              <a:t>So they hurried off and found Mary and Joseph, and the baby, who was lying in the manger. </a:t>
            </a:r>
            <a:r>
              <a:rPr lang="en-AU" sz="40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When they had seen him, they spread the word concerning what had been told them about this 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child, and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all who heard it were amazed at what the shepherds said to them. </a:t>
            </a:r>
            <a:endParaRPr lang="en-AU" sz="4000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endParaRPr lang="en-AU" sz="1200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The 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shepherds returned, glorifying and praising God for all the things they had heard and seen, which were just as they had been told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 </a:t>
            </a:r>
            <a:endParaRPr lang="en-AU" sz="3200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3200" spc="3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AU" sz="3200" spc="300" dirty="0" smtClean="0">
                <a:solidFill>
                  <a:schemeClr val="bg1"/>
                </a:solidFill>
                <a:latin typeface="+mj-lt"/>
              </a:rPr>
              <a:t>							 Luke 2:16-18 … 20</a:t>
            </a:r>
            <a:endParaRPr lang="en-AU" sz="40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Freeform 4"/>
          <p:cNvSpPr/>
          <p:nvPr/>
        </p:nvSpPr>
        <p:spPr>
          <a:xfrm flipV="1">
            <a:off x="437882" y="2704563"/>
            <a:ext cx="11384924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 flipV="1">
            <a:off x="437882" y="3294845"/>
            <a:ext cx="4005329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 flipV="1">
            <a:off x="9040968" y="2152918"/>
            <a:ext cx="2781837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2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7729" y="0"/>
            <a:ext cx="1143643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3900" spc="300" dirty="0">
                <a:solidFill>
                  <a:schemeClr val="bg1"/>
                </a:solidFill>
                <a:latin typeface="+mj-lt"/>
              </a:rPr>
              <a:t>The next day John was there again with two of his disciples. </a:t>
            </a:r>
            <a:r>
              <a:rPr lang="en-AU" sz="39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3900" spc="300" dirty="0">
                <a:solidFill>
                  <a:schemeClr val="bg1"/>
                </a:solidFill>
                <a:latin typeface="+mj-lt"/>
              </a:rPr>
              <a:t>When he saw Jesus passing by, he said, ‘Look, the Lamb of God!’</a:t>
            </a:r>
          </a:p>
          <a:p>
            <a:pPr algn="just"/>
            <a:r>
              <a:rPr lang="en-AU" sz="3900" spc="300" dirty="0" smtClean="0">
                <a:solidFill>
                  <a:schemeClr val="bg1"/>
                </a:solidFill>
                <a:latin typeface="+mj-lt"/>
              </a:rPr>
              <a:t>When </a:t>
            </a:r>
            <a:r>
              <a:rPr lang="en-AU" sz="3900" spc="300" dirty="0">
                <a:solidFill>
                  <a:schemeClr val="bg1"/>
                </a:solidFill>
                <a:latin typeface="+mj-lt"/>
              </a:rPr>
              <a:t>the two disciples heard him say this, they followed Jesus.</a:t>
            </a:r>
            <a:r>
              <a:rPr lang="en-AU" sz="4200" spc="300" dirty="0">
                <a:solidFill>
                  <a:schemeClr val="bg1"/>
                </a:solidFill>
                <a:latin typeface="+mj-lt"/>
              </a:rPr>
              <a:t> </a:t>
            </a:r>
            <a:endParaRPr lang="en-AU" sz="1200" b="1" spc="300" baseline="300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3900" spc="300" dirty="0" smtClean="0">
                <a:solidFill>
                  <a:schemeClr val="bg1"/>
                </a:solidFill>
                <a:latin typeface="+mj-lt"/>
              </a:rPr>
              <a:t>Andrew</a:t>
            </a:r>
            <a:r>
              <a:rPr lang="en-AU" sz="3900" spc="300" dirty="0">
                <a:solidFill>
                  <a:schemeClr val="bg1"/>
                </a:solidFill>
                <a:latin typeface="+mj-lt"/>
              </a:rPr>
              <a:t>, Simon Peter’s brother, was one of the two who heard what John had said and who had followed Jesus. </a:t>
            </a:r>
            <a:r>
              <a:rPr lang="en-AU" sz="39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3900" spc="300" dirty="0">
                <a:solidFill>
                  <a:schemeClr val="bg1"/>
                </a:solidFill>
                <a:latin typeface="+mj-lt"/>
              </a:rPr>
              <a:t>The first thing Andrew did was to find his brother Simon and tell him, ‘We have found the Messiah’ (that is, the Christ). </a:t>
            </a:r>
            <a:r>
              <a:rPr lang="en-AU" sz="39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3900" spc="300" dirty="0">
                <a:solidFill>
                  <a:schemeClr val="bg1"/>
                </a:solidFill>
                <a:latin typeface="+mj-lt"/>
              </a:rPr>
              <a:t>And he brought him to Jesus</a:t>
            </a:r>
            <a:r>
              <a:rPr lang="en-AU" sz="3900" spc="300" dirty="0" smtClean="0">
                <a:solidFill>
                  <a:schemeClr val="bg1"/>
                </a:solidFill>
                <a:latin typeface="+mj-lt"/>
              </a:rPr>
              <a:t>. 	     </a:t>
            </a:r>
            <a:r>
              <a:rPr lang="en-AU" sz="3200" spc="300" dirty="0" smtClean="0">
                <a:solidFill>
                  <a:schemeClr val="bg1"/>
                </a:solidFill>
                <a:latin typeface="+mj-lt"/>
              </a:rPr>
              <a:t>John 1</a:t>
            </a:r>
            <a:endParaRPr lang="en-AU" sz="39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5" name="Freeform 4"/>
          <p:cNvSpPr/>
          <p:nvPr/>
        </p:nvSpPr>
        <p:spPr>
          <a:xfrm flipV="1">
            <a:off x="3644722" y="628917"/>
            <a:ext cx="1120462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47729" y="1247750"/>
            <a:ext cx="2923504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 flipV="1">
            <a:off x="8950817" y="4816699"/>
            <a:ext cx="1983345" cy="62624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 flipV="1">
            <a:off x="347729" y="3655452"/>
            <a:ext cx="7366716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 flipV="1">
            <a:off x="3217572" y="5437783"/>
            <a:ext cx="4005329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 flipV="1">
            <a:off x="3473003" y="6600421"/>
            <a:ext cx="5619482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flipV="1">
            <a:off x="10109915" y="606591"/>
            <a:ext cx="1674253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90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8563" y="272374"/>
            <a:ext cx="1142027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300" dirty="0">
                <a:solidFill>
                  <a:schemeClr val="bg1"/>
                </a:solidFill>
                <a:latin typeface="+mj-lt"/>
              </a:rPr>
              <a:t>Then, leaving her water jar, the woman went back to the town and said to the people, 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‘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Come, see a man who told me everything I’ve ever done. Could this be the Messiah?’ </a:t>
            </a:r>
            <a:r>
              <a:rPr lang="en-AU" sz="40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spc="300" dirty="0">
                <a:solidFill>
                  <a:schemeClr val="bg1"/>
                </a:solidFill>
                <a:latin typeface="+mj-lt"/>
              </a:rPr>
              <a:t>They came out of </a:t>
            </a:r>
            <a:r>
              <a:rPr lang="en-AU" sz="4000" spc="300" dirty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the town and made their way towards him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  <a:cs typeface="Calibri Light" panose="020F0302020204030204" pitchFamily="34" charset="0"/>
              </a:rPr>
              <a:t>.</a:t>
            </a:r>
            <a:endParaRPr lang="en-AU" sz="1200" spc="300" dirty="0" smtClean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  <a:p>
            <a:pPr algn="just"/>
            <a:endParaRPr lang="en-AU" sz="1200" spc="3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  <a:p>
            <a:pPr algn="just"/>
            <a:r>
              <a:rPr lang="en-AU" sz="4000" spc="300" dirty="0">
                <a:solidFill>
                  <a:schemeClr val="bg1"/>
                </a:solidFill>
                <a:latin typeface="+mj-lt"/>
              </a:rPr>
              <a:t>Many of the Samaritans from that town believed in him because of the woman’s testimony, ‘He told me everything I’ve ever done</a:t>
            </a:r>
            <a:r>
              <a:rPr lang="en-AU" sz="4000" spc="300" dirty="0" smtClean="0">
                <a:solidFill>
                  <a:schemeClr val="bg1"/>
                </a:solidFill>
                <a:latin typeface="+mj-lt"/>
              </a:rPr>
              <a:t>.’  </a:t>
            </a:r>
            <a:r>
              <a:rPr lang="en-AU" sz="3200" spc="300" dirty="0" smtClean="0">
                <a:solidFill>
                  <a:schemeClr val="bg1"/>
                </a:solidFill>
                <a:latin typeface="+mj-lt"/>
              </a:rPr>
              <a:t>								 	      John 4</a:t>
            </a:r>
            <a:endParaRPr lang="en-AU" sz="4000" spc="300" dirty="0">
              <a:solidFill>
                <a:schemeClr val="bg1"/>
              </a:solidFill>
              <a:latin typeface="+mj-lt"/>
              <a:cs typeface="Calibri Light" panose="020F0302020204030204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410010" y="874379"/>
            <a:ext cx="2923504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 flipV="1">
            <a:off x="500129" y="2120630"/>
            <a:ext cx="1562135" cy="5868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00129" y="4762678"/>
            <a:ext cx="6620518" cy="45719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8165525" y="1516882"/>
            <a:ext cx="3663310" cy="78454"/>
          </a:xfrm>
          <a:custGeom>
            <a:avLst/>
            <a:gdLst>
              <a:gd name="connsiteX0" fmla="*/ 0 w 11384924"/>
              <a:gd name="connsiteY0" fmla="*/ 309093 h 553792"/>
              <a:gd name="connsiteX1" fmla="*/ 154546 w 11384924"/>
              <a:gd name="connsiteY1" fmla="*/ 437882 h 553792"/>
              <a:gd name="connsiteX2" fmla="*/ 489397 w 11384924"/>
              <a:gd name="connsiteY2" fmla="*/ 476519 h 553792"/>
              <a:gd name="connsiteX3" fmla="*/ 1275008 w 11384924"/>
              <a:gd name="connsiteY3" fmla="*/ 450761 h 553792"/>
              <a:gd name="connsiteX4" fmla="*/ 1455312 w 11384924"/>
              <a:gd name="connsiteY4" fmla="*/ 425003 h 553792"/>
              <a:gd name="connsiteX5" fmla="*/ 1558343 w 11384924"/>
              <a:gd name="connsiteY5" fmla="*/ 412124 h 553792"/>
              <a:gd name="connsiteX6" fmla="*/ 1648495 w 11384924"/>
              <a:gd name="connsiteY6" fmla="*/ 399245 h 553792"/>
              <a:gd name="connsiteX7" fmla="*/ 2691684 w 11384924"/>
              <a:gd name="connsiteY7" fmla="*/ 386366 h 553792"/>
              <a:gd name="connsiteX8" fmla="*/ 2730321 w 11384924"/>
              <a:gd name="connsiteY8" fmla="*/ 373488 h 553792"/>
              <a:gd name="connsiteX9" fmla="*/ 2975019 w 11384924"/>
              <a:gd name="connsiteY9" fmla="*/ 347730 h 553792"/>
              <a:gd name="connsiteX10" fmla="*/ 3026535 w 11384924"/>
              <a:gd name="connsiteY10" fmla="*/ 334851 h 553792"/>
              <a:gd name="connsiteX11" fmla="*/ 3219718 w 11384924"/>
              <a:gd name="connsiteY11" fmla="*/ 309093 h 553792"/>
              <a:gd name="connsiteX12" fmla="*/ 3271233 w 11384924"/>
              <a:gd name="connsiteY12" fmla="*/ 296214 h 553792"/>
              <a:gd name="connsiteX13" fmla="*/ 3309870 w 11384924"/>
              <a:gd name="connsiteY13" fmla="*/ 283335 h 553792"/>
              <a:gd name="connsiteX14" fmla="*/ 3515932 w 11384924"/>
              <a:gd name="connsiteY14" fmla="*/ 270457 h 553792"/>
              <a:gd name="connsiteX15" fmla="*/ 3631842 w 11384924"/>
              <a:gd name="connsiteY15" fmla="*/ 257578 h 553792"/>
              <a:gd name="connsiteX16" fmla="*/ 3734873 w 11384924"/>
              <a:gd name="connsiteY16" fmla="*/ 244699 h 553792"/>
              <a:gd name="connsiteX17" fmla="*/ 4572000 w 11384924"/>
              <a:gd name="connsiteY17" fmla="*/ 231820 h 553792"/>
              <a:gd name="connsiteX18" fmla="*/ 7237926 w 11384924"/>
              <a:gd name="connsiteY18" fmla="*/ 206062 h 553792"/>
              <a:gd name="connsiteX19" fmla="*/ 8268236 w 11384924"/>
              <a:gd name="connsiteY19" fmla="*/ 180305 h 553792"/>
              <a:gd name="connsiteX20" fmla="*/ 8538693 w 11384924"/>
              <a:gd name="connsiteY20" fmla="*/ 154547 h 553792"/>
              <a:gd name="connsiteX21" fmla="*/ 8590208 w 11384924"/>
              <a:gd name="connsiteY21" fmla="*/ 141668 h 553792"/>
              <a:gd name="connsiteX22" fmla="*/ 8680360 w 11384924"/>
              <a:gd name="connsiteY22" fmla="*/ 128789 h 553792"/>
              <a:gd name="connsiteX23" fmla="*/ 8718997 w 11384924"/>
              <a:gd name="connsiteY23" fmla="*/ 115910 h 553792"/>
              <a:gd name="connsiteX24" fmla="*/ 8937938 w 11384924"/>
              <a:gd name="connsiteY24" fmla="*/ 141668 h 553792"/>
              <a:gd name="connsiteX25" fmla="*/ 9156879 w 11384924"/>
              <a:gd name="connsiteY25" fmla="*/ 167426 h 553792"/>
              <a:gd name="connsiteX26" fmla="*/ 9710670 w 11384924"/>
              <a:gd name="connsiteY26" fmla="*/ 154547 h 553792"/>
              <a:gd name="connsiteX27" fmla="*/ 9878095 w 11384924"/>
              <a:gd name="connsiteY27" fmla="*/ 115910 h 553792"/>
              <a:gd name="connsiteX28" fmla="*/ 10380372 w 11384924"/>
              <a:gd name="connsiteY28" fmla="*/ 103031 h 553792"/>
              <a:gd name="connsiteX29" fmla="*/ 10573555 w 11384924"/>
              <a:gd name="connsiteY29" fmla="*/ 77274 h 553792"/>
              <a:gd name="connsiteX30" fmla="*/ 11062952 w 11384924"/>
              <a:gd name="connsiteY30" fmla="*/ 51516 h 553792"/>
              <a:gd name="connsiteX31" fmla="*/ 11281893 w 11384924"/>
              <a:gd name="connsiteY31" fmla="*/ 38637 h 553792"/>
              <a:gd name="connsiteX32" fmla="*/ 11346287 w 11384924"/>
              <a:gd name="connsiteY32" fmla="*/ 51516 h 553792"/>
              <a:gd name="connsiteX33" fmla="*/ 11384924 w 11384924"/>
              <a:gd name="connsiteY33" fmla="*/ 64395 h 553792"/>
              <a:gd name="connsiteX34" fmla="*/ 11346287 w 11384924"/>
              <a:gd name="connsiteY34" fmla="*/ 77274 h 553792"/>
              <a:gd name="connsiteX35" fmla="*/ 11153104 w 11384924"/>
              <a:gd name="connsiteY35" fmla="*/ 167426 h 553792"/>
              <a:gd name="connsiteX36" fmla="*/ 11062952 w 11384924"/>
              <a:gd name="connsiteY36" fmla="*/ 193183 h 553792"/>
              <a:gd name="connsiteX37" fmla="*/ 9903853 w 11384924"/>
              <a:gd name="connsiteY37" fmla="*/ 193183 h 553792"/>
              <a:gd name="connsiteX38" fmla="*/ 9839459 w 11384924"/>
              <a:gd name="connsiteY38" fmla="*/ 206062 h 553792"/>
              <a:gd name="connsiteX39" fmla="*/ 9633397 w 11384924"/>
              <a:gd name="connsiteY39" fmla="*/ 231820 h 553792"/>
              <a:gd name="connsiteX40" fmla="*/ 9440214 w 11384924"/>
              <a:gd name="connsiteY40" fmla="*/ 283335 h 553792"/>
              <a:gd name="connsiteX41" fmla="*/ 9285667 w 11384924"/>
              <a:gd name="connsiteY41" fmla="*/ 296214 h 553792"/>
              <a:gd name="connsiteX42" fmla="*/ 9040969 w 11384924"/>
              <a:gd name="connsiteY42" fmla="*/ 321972 h 553792"/>
              <a:gd name="connsiteX43" fmla="*/ 9002332 w 11384924"/>
              <a:gd name="connsiteY43" fmla="*/ 334851 h 553792"/>
              <a:gd name="connsiteX44" fmla="*/ 8641724 w 11384924"/>
              <a:gd name="connsiteY44" fmla="*/ 373488 h 553792"/>
              <a:gd name="connsiteX45" fmla="*/ 8023538 w 11384924"/>
              <a:gd name="connsiteY45" fmla="*/ 463640 h 553792"/>
              <a:gd name="connsiteX46" fmla="*/ 7959143 w 11384924"/>
              <a:gd name="connsiteY46" fmla="*/ 476519 h 553792"/>
              <a:gd name="connsiteX47" fmla="*/ 7495504 w 11384924"/>
              <a:gd name="connsiteY47" fmla="*/ 502276 h 553792"/>
              <a:gd name="connsiteX48" fmla="*/ 7366715 w 11384924"/>
              <a:gd name="connsiteY48" fmla="*/ 515155 h 553792"/>
              <a:gd name="connsiteX49" fmla="*/ 6684135 w 11384924"/>
              <a:gd name="connsiteY49" fmla="*/ 528034 h 553792"/>
              <a:gd name="connsiteX50" fmla="*/ 6078828 w 11384924"/>
              <a:gd name="connsiteY50" fmla="*/ 502276 h 553792"/>
              <a:gd name="connsiteX51" fmla="*/ 5924281 w 11384924"/>
              <a:gd name="connsiteY51" fmla="*/ 489397 h 553792"/>
              <a:gd name="connsiteX52" fmla="*/ 5743977 w 11384924"/>
              <a:gd name="connsiteY52" fmla="*/ 476519 h 553792"/>
              <a:gd name="connsiteX53" fmla="*/ 5499279 w 11384924"/>
              <a:gd name="connsiteY53" fmla="*/ 450761 h 553792"/>
              <a:gd name="connsiteX54" fmla="*/ 4765183 w 11384924"/>
              <a:gd name="connsiteY54" fmla="*/ 425003 h 553792"/>
              <a:gd name="connsiteX55" fmla="*/ 4700788 w 11384924"/>
              <a:gd name="connsiteY55" fmla="*/ 412124 h 553792"/>
              <a:gd name="connsiteX56" fmla="*/ 4610636 w 11384924"/>
              <a:gd name="connsiteY56" fmla="*/ 399245 h 553792"/>
              <a:gd name="connsiteX57" fmla="*/ 4559121 w 11384924"/>
              <a:gd name="connsiteY57" fmla="*/ 386366 h 553792"/>
              <a:gd name="connsiteX58" fmla="*/ 4430332 w 11384924"/>
              <a:gd name="connsiteY58" fmla="*/ 360609 h 553792"/>
              <a:gd name="connsiteX59" fmla="*/ 4301543 w 11384924"/>
              <a:gd name="connsiteY59" fmla="*/ 347730 h 553792"/>
              <a:gd name="connsiteX60" fmla="*/ 4185633 w 11384924"/>
              <a:gd name="connsiteY60" fmla="*/ 334851 h 553792"/>
              <a:gd name="connsiteX61" fmla="*/ 4134118 w 11384924"/>
              <a:gd name="connsiteY61" fmla="*/ 321972 h 553792"/>
              <a:gd name="connsiteX62" fmla="*/ 3850783 w 11384924"/>
              <a:gd name="connsiteY62" fmla="*/ 270457 h 553792"/>
              <a:gd name="connsiteX63" fmla="*/ 3734873 w 11384924"/>
              <a:gd name="connsiteY63" fmla="*/ 244699 h 553792"/>
              <a:gd name="connsiteX64" fmla="*/ 3644721 w 11384924"/>
              <a:gd name="connsiteY64" fmla="*/ 231820 h 553792"/>
              <a:gd name="connsiteX65" fmla="*/ 3335628 w 11384924"/>
              <a:gd name="connsiteY65" fmla="*/ 206062 h 553792"/>
              <a:gd name="connsiteX66" fmla="*/ 3155324 w 11384924"/>
              <a:gd name="connsiteY66" fmla="*/ 193183 h 553792"/>
              <a:gd name="connsiteX67" fmla="*/ 1120462 w 11384924"/>
              <a:gd name="connsiteY67" fmla="*/ 167426 h 553792"/>
              <a:gd name="connsiteX68" fmla="*/ 888642 w 11384924"/>
              <a:gd name="connsiteY68" fmla="*/ 128789 h 553792"/>
              <a:gd name="connsiteX69" fmla="*/ 837126 w 11384924"/>
              <a:gd name="connsiteY69" fmla="*/ 115910 h 553792"/>
              <a:gd name="connsiteX70" fmla="*/ 515155 w 11384924"/>
              <a:gd name="connsiteY70" fmla="*/ 90152 h 553792"/>
              <a:gd name="connsiteX71" fmla="*/ 115910 w 11384924"/>
              <a:gd name="connsiteY71" fmla="*/ 103031 h 553792"/>
              <a:gd name="connsiteX72" fmla="*/ 180304 w 11384924"/>
              <a:gd name="connsiteY72" fmla="*/ 154547 h 553792"/>
              <a:gd name="connsiteX73" fmla="*/ 257577 w 11384924"/>
              <a:gd name="connsiteY73" fmla="*/ 193183 h 553792"/>
              <a:gd name="connsiteX74" fmla="*/ 450760 w 11384924"/>
              <a:gd name="connsiteY74" fmla="*/ 244699 h 553792"/>
              <a:gd name="connsiteX75" fmla="*/ 540912 w 11384924"/>
              <a:gd name="connsiteY75" fmla="*/ 257578 h 553792"/>
              <a:gd name="connsiteX76" fmla="*/ 862884 w 11384924"/>
              <a:gd name="connsiteY76" fmla="*/ 296214 h 553792"/>
              <a:gd name="connsiteX77" fmla="*/ 1390918 w 11384924"/>
              <a:gd name="connsiteY77" fmla="*/ 321972 h 553792"/>
              <a:gd name="connsiteX78" fmla="*/ 2794715 w 11384924"/>
              <a:gd name="connsiteY78" fmla="*/ 309093 h 553792"/>
              <a:gd name="connsiteX79" fmla="*/ 2987898 w 11384924"/>
              <a:gd name="connsiteY79" fmla="*/ 283335 h 553792"/>
              <a:gd name="connsiteX80" fmla="*/ 3580326 w 11384924"/>
              <a:gd name="connsiteY80" fmla="*/ 270457 h 553792"/>
              <a:gd name="connsiteX81" fmla="*/ 3812146 w 11384924"/>
              <a:gd name="connsiteY81" fmla="*/ 244699 h 553792"/>
              <a:gd name="connsiteX82" fmla="*/ 4082603 w 11384924"/>
              <a:gd name="connsiteY82" fmla="*/ 218941 h 553792"/>
              <a:gd name="connsiteX83" fmla="*/ 4391695 w 11384924"/>
              <a:gd name="connsiteY83" fmla="*/ 193183 h 553792"/>
              <a:gd name="connsiteX84" fmla="*/ 6181859 w 11384924"/>
              <a:gd name="connsiteY84" fmla="*/ 180305 h 553792"/>
              <a:gd name="connsiteX85" fmla="*/ 7289442 w 11384924"/>
              <a:gd name="connsiteY85" fmla="*/ 128789 h 553792"/>
              <a:gd name="connsiteX86" fmla="*/ 7405352 w 11384924"/>
              <a:gd name="connsiteY86" fmla="*/ 115910 h 553792"/>
              <a:gd name="connsiteX87" fmla="*/ 7791718 w 11384924"/>
              <a:gd name="connsiteY87" fmla="*/ 90152 h 553792"/>
              <a:gd name="connsiteX88" fmla="*/ 8049295 w 11384924"/>
              <a:gd name="connsiteY88" fmla="*/ 77274 h 553792"/>
              <a:gd name="connsiteX89" fmla="*/ 8744755 w 11384924"/>
              <a:gd name="connsiteY89" fmla="*/ 38637 h 553792"/>
              <a:gd name="connsiteX90" fmla="*/ 8950817 w 11384924"/>
              <a:gd name="connsiteY90" fmla="*/ 25758 h 553792"/>
              <a:gd name="connsiteX91" fmla="*/ 9375819 w 11384924"/>
              <a:gd name="connsiteY91" fmla="*/ 12879 h 553792"/>
              <a:gd name="connsiteX92" fmla="*/ 9672033 w 11384924"/>
              <a:gd name="connsiteY92" fmla="*/ 0 h 553792"/>
              <a:gd name="connsiteX93" fmla="*/ 10483403 w 11384924"/>
              <a:gd name="connsiteY93" fmla="*/ 12879 h 553792"/>
              <a:gd name="connsiteX94" fmla="*/ 10612191 w 11384924"/>
              <a:gd name="connsiteY94" fmla="*/ 25758 h 553792"/>
              <a:gd name="connsiteX95" fmla="*/ 10779617 w 11384924"/>
              <a:gd name="connsiteY95" fmla="*/ 38637 h 553792"/>
              <a:gd name="connsiteX96" fmla="*/ 10934163 w 11384924"/>
              <a:gd name="connsiteY96" fmla="*/ 64395 h 553792"/>
              <a:gd name="connsiteX97" fmla="*/ 11230377 w 11384924"/>
              <a:gd name="connsiteY97" fmla="*/ 51516 h 553792"/>
              <a:gd name="connsiteX98" fmla="*/ 10972800 w 11384924"/>
              <a:gd name="connsiteY98" fmla="*/ 77274 h 553792"/>
              <a:gd name="connsiteX99" fmla="*/ 10419008 w 11384924"/>
              <a:gd name="connsiteY99" fmla="*/ 180305 h 553792"/>
              <a:gd name="connsiteX100" fmla="*/ 10200067 w 11384924"/>
              <a:gd name="connsiteY100" fmla="*/ 218941 h 553792"/>
              <a:gd name="connsiteX101" fmla="*/ 9813701 w 11384924"/>
              <a:gd name="connsiteY101" fmla="*/ 270457 h 553792"/>
              <a:gd name="connsiteX102" fmla="*/ 9659155 w 11384924"/>
              <a:gd name="connsiteY102" fmla="*/ 296214 h 553792"/>
              <a:gd name="connsiteX103" fmla="*/ 9195515 w 11384924"/>
              <a:gd name="connsiteY103" fmla="*/ 321972 h 553792"/>
              <a:gd name="connsiteX104" fmla="*/ 8770512 w 11384924"/>
              <a:gd name="connsiteY104" fmla="*/ 360609 h 553792"/>
              <a:gd name="connsiteX105" fmla="*/ 8525814 w 11384924"/>
              <a:gd name="connsiteY105" fmla="*/ 399245 h 553792"/>
              <a:gd name="connsiteX106" fmla="*/ 8397025 w 11384924"/>
              <a:gd name="connsiteY106" fmla="*/ 412124 h 553792"/>
              <a:gd name="connsiteX107" fmla="*/ 8049295 w 11384924"/>
              <a:gd name="connsiteY107" fmla="*/ 437882 h 553792"/>
              <a:gd name="connsiteX108" fmla="*/ 7830355 w 11384924"/>
              <a:gd name="connsiteY108" fmla="*/ 476519 h 553792"/>
              <a:gd name="connsiteX109" fmla="*/ 7598535 w 11384924"/>
              <a:gd name="connsiteY109" fmla="*/ 489397 h 553792"/>
              <a:gd name="connsiteX110" fmla="*/ 6941712 w 11384924"/>
              <a:gd name="connsiteY110" fmla="*/ 553792 h 553792"/>
              <a:gd name="connsiteX111" fmla="*/ 6053070 w 11384924"/>
              <a:gd name="connsiteY111" fmla="*/ 540913 h 553792"/>
              <a:gd name="connsiteX112" fmla="*/ 5872766 w 11384924"/>
              <a:gd name="connsiteY112" fmla="*/ 515155 h 553792"/>
              <a:gd name="connsiteX113" fmla="*/ 5576552 w 11384924"/>
              <a:gd name="connsiteY113" fmla="*/ 502276 h 553792"/>
              <a:gd name="connsiteX114" fmla="*/ 5447763 w 11384924"/>
              <a:gd name="connsiteY114" fmla="*/ 489397 h 553792"/>
              <a:gd name="connsiteX115" fmla="*/ 5267459 w 11384924"/>
              <a:gd name="connsiteY115" fmla="*/ 476519 h 553792"/>
              <a:gd name="connsiteX116" fmla="*/ 5061397 w 11384924"/>
              <a:gd name="connsiteY116" fmla="*/ 437882 h 553792"/>
              <a:gd name="connsiteX117" fmla="*/ 4984124 w 11384924"/>
              <a:gd name="connsiteY117" fmla="*/ 425003 h 553792"/>
              <a:gd name="connsiteX118" fmla="*/ 4494726 w 11384924"/>
              <a:gd name="connsiteY118" fmla="*/ 399245 h 553792"/>
              <a:gd name="connsiteX119" fmla="*/ 4340180 w 11384924"/>
              <a:gd name="connsiteY119" fmla="*/ 373488 h 553792"/>
              <a:gd name="connsiteX120" fmla="*/ 3850783 w 11384924"/>
              <a:gd name="connsiteY120" fmla="*/ 347730 h 553792"/>
              <a:gd name="connsiteX121" fmla="*/ 3052293 w 11384924"/>
              <a:gd name="connsiteY121" fmla="*/ 334851 h 553792"/>
              <a:gd name="connsiteX122" fmla="*/ 2524259 w 11384924"/>
              <a:gd name="connsiteY122" fmla="*/ 321972 h 553792"/>
              <a:gd name="connsiteX123" fmla="*/ 1481070 w 11384924"/>
              <a:gd name="connsiteY123" fmla="*/ 321972 h 553792"/>
              <a:gd name="connsiteX124" fmla="*/ 811369 w 11384924"/>
              <a:gd name="connsiteY124" fmla="*/ 309093 h 553792"/>
              <a:gd name="connsiteX125" fmla="*/ 631064 w 11384924"/>
              <a:gd name="connsiteY125" fmla="*/ 283335 h 553792"/>
              <a:gd name="connsiteX126" fmla="*/ 579549 w 11384924"/>
              <a:gd name="connsiteY126" fmla="*/ 257578 h 553792"/>
              <a:gd name="connsiteX127" fmla="*/ 515155 w 11384924"/>
              <a:gd name="connsiteY127" fmla="*/ 231820 h 553792"/>
              <a:gd name="connsiteX128" fmla="*/ 463639 w 11384924"/>
              <a:gd name="connsiteY128" fmla="*/ 206062 h 553792"/>
              <a:gd name="connsiteX129" fmla="*/ 334850 w 11384924"/>
              <a:gd name="connsiteY129" fmla="*/ 193183 h 553792"/>
              <a:gd name="connsiteX130" fmla="*/ 154546 w 11384924"/>
              <a:gd name="connsiteY130" fmla="*/ 180305 h 55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1384924" h="553792">
                <a:moveTo>
                  <a:pt x="0" y="309093"/>
                </a:moveTo>
                <a:cubicBezTo>
                  <a:pt x="51515" y="352023"/>
                  <a:pt x="93268" y="410647"/>
                  <a:pt x="154546" y="437882"/>
                </a:cubicBezTo>
                <a:cubicBezTo>
                  <a:pt x="183369" y="450692"/>
                  <a:pt x="437305" y="471783"/>
                  <a:pt x="489397" y="476519"/>
                </a:cubicBezTo>
                <a:cubicBezTo>
                  <a:pt x="562045" y="474656"/>
                  <a:pt x="1120242" y="463658"/>
                  <a:pt x="1275008" y="450761"/>
                </a:cubicBezTo>
                <a:cubicBezTo>
                  <a:pt x="1335510" y="445719"/>
                  <a:pt x="1395069" y="432533"/>
                  <a:pt x="1455312" y="425003"/>
                </a:cubicBezTo>
                <a:lnTo>
                  <a:pt x="1558343" y="412124"/>
                </a:lnTo>
                <a:cubicBezTo>
                  <a:pt x="1588432" y="408112"/>
                  <a:pt x="1618147" y="399935"/>
                  <a:pt x="1648495" y="399245"/>
                </a:cubicBezTo>
                <a:cubicBezTo>
                  <a:pt x="1996161" y="391343"/>
                  <a:pt x="2343954" y="390659"/>
                  <a:pt x="2691684" y="386366"/>
                </a:cubicBezTo>
                <a:cubicBezTo>
                  <a:pt x="2704563" y="382073"/>
                  <a:pt x="2717069" y="376433"/>
                  <a:pt x="2730321" y="373488"/>
                </a:cubicBezTo>
                <a:cubicBezTo>
                  <a:pt x="2812155" y="355303"/>
                  <a:pt x="2890127" y="354260"/>
                  <a:pt x="2975019" y="347730"/>
                </a:cubicBezTo>
                <a:cubicBezTo>
                  <a:pt x="2992191" y="343437"/>
                  <a:pt x="3009040" y="337543"/>
                  <a:pt x="3026535" y="334851"/>
                </a:cubicBezTo>
                <a:cubicBezTo>
                  <a:pt x="3175439" y="311943"/>
                  <a:pt x="3099370" y="333163"/>
                  <a:pt x="3219718" y="309093"/>
                </a:cubicBezTo>
                <a:cubicBezTo>
                  <a:pt x="3237074" y="305622"/>
                  <a:pt x="3254214" y="301077"/>
                  <a:pt x="3271233" y="296214"/>
                </a:cubicBezTo>
                <a:cubicBezTo>
                  <a:pt x="3284286" y="292484"/>
                  <a:pt x="3296369" y="284756"/>
                  <a:pt x="3309870" y="283335"/>
                </a:cubicBezTo>
                <a:cubicBezTo>
                  <a:pt x="3378313" y="276131"/>
                  <a:pt x="3447330" y="275945"/>
                  <a:pt x="3515932" y="270457"/>
                </a:cubicBezTo>
                <a:cubicBezTo>
                  <a:pt x="3554683" y="267357"/>
                  <a:pt x="3593234" y="262120"/>
                  <a:pt x="3631842" y="257578"/>
                </a:cubicBezTo>
                <a:cubicBezTo>
                  <a:pt x="3666216" y="253534"/>
                  <a:pt x="3700275" y="245647"/>
                  <a:pt x="3734873" y="244699"/>
                </a:cubicBezTo>
                <a:cubicBezTo>
                  <a:pt x="4013844" y="237056"/>
                  <a:pt x="4292958" y="236113"/>
                  <a:pt x="4572000" y="231820"/>
                </a:cubicBezTo>
                <a:cubicBezTo>
                  <a:pt x="5736963" y="188673"/>
                  <a:pt x="4503816" y="230694"/>
                  <a:pt x="7237926" y="206062"/>
                </a:cubicBezTo>
                <a:cubicBezTo>
                  <a:pt x="7339813" y="205144"/>
                  <a:pt x="8143399" y="183590"/>
                  <a:pt x="8268236" y="180305"/>
                </a:cubicBezTo>
                <a:cubicBezTo>
                  <a:pt x="8427301" y="148492"/>
                  <a:pt x="8225315" y="185885"/>
                  <a:pt x="8538693" y="154547"/>
                </a:cubicBezTo>
                <a:cubicBezTo>
                  <a:pt x="8556305" y="152786"/>
                  <a:pt x="8572793" y="144834"/>
                  <a:pt x="8590208" y="141668"/>
                </a:cubicBezTo>
                <a:cubicBezTo>
                  <a:pt x="8620074" y="136238"/>
                  <a:pt x="8650309" y="133082"/>
                  <a:pt x="8680360" y="128789"/>
                </a:cubicBezTo>
                <a:cubicBezTo>
                  <a:pt x="8693239" y="124496"/>
                  <a:pt x="8705421" y="115910"/>
                  <a:pt x="8718997" y="115910"/>
                </a:cubicBezTo>
                <a:cubicBezTo>
                  <a:pt x="8735698" y="115910"/>
                  <a:pt x="8915288" y="138837"/>
                  <a:pt x="8937938" y="141668"/>
                </a:cubicBezTo>
                <a:cubicBezTo>
                  <a:pt x="9025748" y="163621"/>
                  <a:pt x="9028750" y="167426"/>
                  <a:pt x="9156879" y="167426"/>
                </a:cubicBezTo>
                <a:cubicBezTo>
                  <a:pt x="9341526" y="167426"/>
                  <a:pt x="9526073" y="158840"/>
                  <a:pt x="9710670" y="154547"/>
                </a:cubicBezTo>
                <a:cubicBezTo>
                  <a:pt x="9713837" y="153755"/>
                  <a:pt x="9853869" y="117011"/>
                  <a:pt x="9878095" y="115910"/>
                </a:cubicBezTo>
                <a:cubicBezTo>
                  <a:pt x="10045403" y="108305"/>
                  <a:pt x="10212946" y="107324"/>
                  <a:pt x="10380372" y="103031"/>
                </a:cubicBezTo>
                <a:cubicBezTo>
                  <a:pt x="10414879" y="98101"/>
                  <a:pt x="10542914" y="79272"/>
                  <a:pt x="10573555" y="77274"/>
                </a:cubicBezTo>
                <a:cubicBezTo>
                  <a:pt x="10736567" y="66643"/>
                  <a:pt x="10899836" y="60413"/>
                  <a:pt x="11062952" y="51516"/>
                </a:cubicBezTo>
                <a:lnTo>
                  <a:pt x="11281893" y="38637"/>
                </a:lnTo>
                <a:cubicBezTo>
                  <a:pt x="11303358" y="42930"/>
                  <a:pt x="11325051" y="46207"/>
                  <a:pt x="11346287" y="51516"/>
                </a:cubicBezTo>
                <a:cubicBezTo>
                  <a:pt x="11359457" y="54809"/>
                  <a:pt x="11384924" y="50819"/>
                  <a:pt x="11384924" y="64395"/>
                </a:cubicBezTo>
                <a:cubicBezTo>
                  <a:pt x="11384924" y="77971"/>
                  <a:pt x="11358693" y="71760"/>
                  <a:pt x="11346287" y="77274"/>
                </a:cubicBezTo>
                <a:cubicBezTo>
                  <a:pt x="11281351" y="106135"/>
                  <a:pt x="11222043" y="150191"/>
                  <a:pt x="11153104" y="167426"/>
                </a:cubicBezTo>
                <a:cubicBezTo>
                  <a:pt x="11088418" y="183597"/>
                  <a:pt x="11118380" y="174708"/>
                  <a:pt x="11062952" y="193183"/>
                </a:cubicBezTo>
                <a:cubicBezTo>
                  <a:pt x="10508651" y="180293"/>
                  <a:pt x="10473804" y="171262"/>
                  <a:pt x="9903853" y="193183"/>
                </a:cubicBezTo>
                <a:cubicBezTo>
                  <a:pt x="9881979" y="194024"/>
                  <a:pt x="9861129" y="202966"/>
                  <a:pt x="9839459" y="206062"/>
                </a:cubicBezTo>
                <a:cubicBezTo>
                  <a:pt x="9770933" y="215852"/>
                  <a:pt x="9702084" y="223234"/>
                  <a:pt x="9633397" y="231820"/>
                </a:cubicBezTo>
                <a:cubicBezTo>
                  <a:pt x="9595946" y="242520"/>
                  <a:pt x="9475315" y="278070"/>
                  <a:pt x="9440214" y="283335"/>
                </a:cubicBezTo>
                <a:cubicBezTo>
                  <a:pt x="9389092" y="291003"/>
                  <a:pt x="9337183" y="291921"/>
                  <a:pt x="9285667" y="296214"/>
                </a:cubicBezTo>
                <a:cubicBezTo>
                  <a:pt x="9049044" y="335652"/>
                  <a:pt x="9457651" y="269886"/>
                  <a:pt x="9040969" y="321972"/>
                </a:cubicBezTo>
                <a:cubicBezTo>
                  <a:pt x="9027498" y="323656"/>
                  <a:pt x="9015796" y="333114"/>
                  <a:pt x="9002332" y="334851"/>
                </a:cubicBezTo>
                <a:cubicBezTo>
                  <a:pt x="8882435" y="350322"/>
                  <a:pt x="8760267" y="349780"/>
                  <a:pt x="8641724" y="373488"/>
                </a:cubicBezTo>
                <a:cubicBezTo>
                  <a:pt x="8274427" y="446946"/>
                  <a:pt x="8588009" y="389367"/>
                  <a:pt x="8023538" y="463640"/>
                </a:cubicBezTo>
                <a:cubicBezTo>
                  <a:pt x="8001835" y="466496"/>
                  <a:pt x="7980975" y="474922"/>
                  <a:pt x="7959143" y="476519"/>
                </a:cubicBezTo>
                <a:cubicBezTo>
                  <a:pt x="7804771" y="487814"/>
                  <a:pt x="7649961" y="492203"/>
                  <a:pt x="7495504" y="502276"/>
                </a:cubicBezTo>
                <a:cubicBezTo>
                  <a:pt x="7452452" y="505084"/>
                  <a:pt x="7409837" y="513786"/>
                  <a:pt x="7366715" y="515155"/>
                </a:cubicBezTo>
                <a:cubicBezTo>
                  <a:pt x="7139262" y="522376"/>
                  <a:pt x="6911662" y="523741"/>
                  <a:pt x="6684135" y="528034"/>
                </a:cubicBezTo>
                <a:lnTo>
                  <a:pt x="6078828" y="502276"/>
                </a:lnTo>
                <a:cubicBezTo>
                  <a:pt x="6027200" y="499651"/>
                  <a:pt x="5975823" y="493362"/>
                  <a:pt x="5924281" y="489397"/>
                </a:cubicBezTo>
                <a:lnTo>
                  <a:pt x="5743977" y="476519"/>
                </a:lnTo>
                <a:cubicBezTo>
                  <a:pt x="5662297" y="469094"/>
                  <a:pt x="5581097" y="456469"/>
                  <a:pt x="5499279" y="450761"/>
                </a:cubicBezTo>
                <a:cubicBezTo>
                  <a:pt x="5369501" y="441707"/>
                  <a:pt x="4852168" y="427639"/>
                  <a:pt x="4765183" y="425003"/>
                </a:cubicBezTo>
                <a:cubicBezTo>
                  <a:pt x="4743718" y="420710"/>
                  <a:pt x="4722380" y="415723"/>
                  <a:pt x="4700788" y="412124"/>
                </a:cubicBezTo>
                <a:cubicBezTo>
                  <a:pt x="4670845" y="407134"/>
                  <a:pt x="4640502" y="404675"/>
                  <a:pt x="4610636" y="399245"/>
                </a:cubicBezTo>
                <a:cubicBezTo>
                  <a:pt x="4593221" y="396079"/>
                  <a:pt x="4576428" y="390075"/>
                  <a:pt x="4559121" y="386366"/>
                </a:cubicBezTo>
                <a:cubicBezTo>
                  <a:pt x="4516313" y="377193"/>
                  <a:pt x="4473627" y="367103"/>
                  <a:pt x="4430332" y="360609"/>
                </a:cubicBezTo>
                <a:cubicBezTo>
                  <a:pt x="4387666" y="354209"/>
                  <a:pt x="4344450" y="352247"/>
                  <a:pt x="4301543" y="347730"/>
                </a:cubicBezTo>
                <a:lnTo>
                  <a:pt x="4185633" y="334851"/>
                </a:lnTo>
                <a:cubicBezTo>
                  <a:pt x="4168461" y="330558"/>
                  <a:pt x="4151397" y="325812"/>
                  <a:pt x="4134118" y="321972"/>
                </a:cubicBezTo>
                <a:cubicBezTo>
                  <a:pt x="4061254" y="305780"/>
                  <a:pt x="3873937" y="274910"/>
                  <a:pt x="3850783" y="270457"/>
                </a:cubicBezTo>
                <a:cubicBezTo>
                  <a:pt x="3811916" y="262983"/>
                  <a:pt x="3773774" y="251993"/>
                  <a:pt x="3734873" y="244699"/>
                </a:cubicBezTo>
                <a:cubicBezTo>
                  <a:pt x="3705037" y="239105"/>
                  <a:pt x="3674810" y="235832"/>
                  <a:pt x="3644721" y="231820"/>
                </a:cubicBezTo>
                <a:cubicBezTo>
                  <a:pt x="3487253" y="210824"/>
                  <a:pt x="3548689" y="220266"/>
                  <a:pt x="3335628" y="206062"/>
                </a:cubicBezTo>
                <a:cubicBezTo>
                  <a:pt x="3275507" y="202054"/>
                  <a:pt x="3215569" y="194234"/>
                  <a:pt x="3155324" y="193183"/>
                </a:cubicBezTo>
                <a:lnTo>
                  <a:pt x="1120462" y="167426"/>
                </a:lnTo>
                <a:cubicBezTo>
                  <a:pt x="975070" y="118962"/>
                  <a:pt x="1106567" y="156030"/>
                  <a:pt x="888642" y="128789"/>
                </a:cubicBezTo>
                <a:cubicBezTo>
                  <a:pt x="871078" y="126594"/>
                  <a:pt x="854671" y="118249"/>
                  <a:pt x="837126" y="115910"/>
                </a:cubicBezTo>
                <a:cubicBezTo>
                  <a:pt x="773661" y="107448"/>
                  <a:pt x="567129" y="93864"/>
                  <a:pt x="515155" y="90152"/>
                </a:cubicBezTo>
                <a:cubicBezTo>
                  <a:pt x="382073" y="94445"/>
                  <a:pt x="246665" y="77886"/>
                  <a:pt x="115910" y="103031"/>
                </a:cubicBezTo>
                <a:cubicBezTo>
                  <a:pt x="88916" y="108222"/>
                  <a:pt x="157113" y="139789"/>
                  <a:pt x="180304" y="154547"/>
                </a:cubicBezTo>
                <a:cubicBezTo>
                  <a:pt x="204600" y="170008"/>
                  <a:pt x="230613" y="183071"/>
                  <a:pt x="257577" y="193183"/>
                </a:cubicBezTo>
                <a:cubicBezTo>
                  <a:pt x="317927" y="215814"/>
                  <a:pt x="386082" y="233919"/>
                  <a:pt x="450760" y="244699"/>
                </a:cubicBezTo>
                <a:cubicBezTo>
                  <a:pt x="480703" y="249690"/>
                  <a:pt x="510811" y="253652"/>
                  <a:pt x="540912" y="257578"/>
                </a:cubicBezTo>
                <a:cubicBezTo>
                  <a:pt x="545803" y="258216"/>
                  <a:pt x="812815" y="292505"/>
                  <a:pt x="862884" y="296214"/>
                </a:cubicBezTo>
                <a:cubicBezTo>
                  <a:pt x="993344" y="305878"/>
                  <a:pt x="1272838" y="316838"/>
                  <a:pt x="1390918" y="321972"/>
                </a:cubicBezTo>
                <a:lnTo>
                  <a:pt x="2794715" y="309093"/>
                </a:lnTo>
                <a:cubicBezTo>
                  <a:pt x="2859660" y="307522"/>
                  <a:pt x="2923012" y="286526"/>
                  <a:pt x="2987898" y="283335"/>
                </a:cubicBezTo>
                <a:cubicBezTo>
                  <a:pt x="3185182" y="273633"/>
                  <a:pt x="3382850" y="274750"/>
                  <a:pt x="3580326" y="270457"/>
                </a:cubicBezTo>
                <a:cubicBezTo>
                  <a:pt x="4223350" y="212000"/>
                  <a:pt x="3373448" y="291703"/>
                  <a:pt x="3812146" y="244699"/>
                </a:cubicBezTo>
                <a:cubicBezTo>
                  <a:pt x="3902191" y="235051"/>
                  <a:pt x="3992597" y="228942"/>
                  <a:pt x="4082603" y="218941"/>
                </a:cubicBezTo>
                <a:cubicBezTo>
                  <a:pt x="4285094" y="196442"/>
                  <a:pt x="3988939" y="198313"/>
                  <a:pt x="4391695" y="193183"/>
                </a:cubicBezTo>
                <a:lnTo>
                  <a:pt x="6181859" y="180305"/>
                </a:lnTo>
                <a:cubicBezTo>
                  <a:pt x="6785179" y="101610"/>
                  <a:pt x="6272874" y="157027"/>
                  <a:pt x="7289442" y="128789"/>
                </a:cubicBezTo>
                <a:cubicBezTo>
                  <a:pt x="7328301" y="127710"/>
                  <a:pt x="7366624" y="119278"/>
                  <a:pt x="7405352" y="115910"/>
                </a:cubicBezTo>
                <a:cubicBezTo>
                  <a:pt x="7479649" y="109449"/>
                  <a:pt x="7725004" y="93858"/>
                  <a:pt x="7791718" y="90152"/>
                </a:cubicBezTo>
                <a:lnTo>
                  <a:pt x="8049295" y="77274"/>
                </a:lnTo>
                <a:lnTo>
                  <a:pt x="8744755" y="38637"/>
                </a:lnTo>
                <a:cubicBezTo>
                  <a:pt x="8813464" y="34711"/>
                  <a:pt x="8882053" y="28565"/>
                  <a:pt x="8950817" y="25758"/>
                </a:cubicBezTo>
                <a:cubicBezTo>
                  <a:pt x="9092431" y="19978"/>
                  <a:pt x="9234177" y="17938"/>
                  <a:pt x="9375819" y="12879"/>
                </a:cubicBezTo>
                <a:lnTo>
                  <a:pt x="9672033" y="0"/>
                </a:lnTo>
                <a:lnTo>
                  <a:pt x="10483403" y="12879"/>
                </a:lnTo>
                <a:cubicBezTo>
                  <a:pt x="10526530" y="14061"/>
                  <a:pt x="10569210" y="22020"/>
                  <a:pt x="10612191" y="25758"/>
                </a:cubicBezTo>
                <a:cubicBezTo>
                  <a:pt x="10667954" y="30607"/>
                  <a:pt x="10723808" y="34344"/>
                  <a:pt x="10779617" y="38637"/>
                </a:cubicBezTo>
                <a:cubicBezTo>
                  <a:pt x="10816181" y="45950"/>
                  <a:pt x="10902214" y="64395"/>
                  <a:pt x="10934163" y="64395"/>
                </a:cubicBezTo>
                <a:cubicBezTo>
                  <a:pt x="11032994" y="64395"/>
                  <a:pt x="11131639" y="55809"/>
                  <a:pt x="11230377" y="51516"/>
                </a:cubicBezTo>
                <a:cubicBezTo>
                  <a:pt x="11199966" y="54281"/>
                  <a:pt x="11012885" y="70336"/>
                  <a:pt x="10972800" y="77274"/>
                </a:cubicBezTo>
                <a:cubicBezTo>
                  <a:pt x="10787786" y="109296"/>
                  <a:pt x="10603695" y="146446"/>
                  <a:pt x="10419008" y="180305"/>
                </a:cubicBezTo>
                <a:cubicBezTo>
                  <a:pt x="10346115" y="193669"/>
                  <a:pt x="10273525" y="209147"/>
                  <a:pt x="10200067" y="218941"/>
                </a:cubicBezTo>
                <a:lnTo>
                  <a:pt x="9813701" y="270457"/>
                </a:lnTo>
                <a:cubicBezTo>
                  <a:pt x="9762000" y="277843"/>
                  <a:pt x="9710978" y="289736"/>
                  <a:pt x="9659155" y="296214"/>
                </a:cubicBezTo>
                <a:cubicBezTo>
                  <a:pt x="9530495" y="312296"/>
                  <a:pt x="9299622" y="317634"/>
                  <a:pt x="9195515" y="321972"/>
                </a:cubicBezTo>
                <a:cubicBezTo>
                  <a:pt x="8895415" y="381992"/>
                  <a:pt x="9278418" y="312237"/>
                  <a:pt x="8770512" y="360609"/>
                </a:cubicBezTo>
                <a:cubicBezTo>
                  <a:pt x="8688307" y="368438"/>
                  <a:pt x="8607616" y="387962"/>
                  <a:pt x="8525814" y="399245"/>
                </a:cubicBezTo>
                <a:cubicBezTo>
                  <a:pt x="8483075" y="405140"/>
                  <a:pt x="8440028" y="408637"/>
                  <a:pt x="8397025" y="412124"/>
                </a:cubicBezTo>
                <a:lnTo>
                  <a:pt x="8049295" y="437882"/>
                </a:lnTo>
                <a:cubicBezTo>
                  <a:pt x="7953445" y="459182"/>
                  <a:pt x="7925572" y="469195"/>
                  <a:pt x="7830355" y="476519"/>
                </a:cubicBezTo>
                <a:cubicBezTo>
                  <a:pt x="7753190" y="482455"/>
                  <a:pt x="7675740" y="484011"/>
                  <a:pt x="7598535" y="489397"/>
                </a:cubicBezTo>
                <a:cubicBezTo>
                  <a:pt x="7261923" y="512881"/>
                  <a:pt x="7281919" y="514537"/>
                  <a:pt x="6941712" y="553792"/>
                </a:cubicBezTo>
                <a:lnTo>
                  <a:pt x="6053070" y="540913"/>
                </a:lnTo>
                <a:cubicBezTo>
                  <a:pt x="5885539" y="536562"/>
                  <a:pt x="6013293" y="524847"/>
                  <a:pt x="5872766" y="515155"/>
                </a:cubicBezTo>
                <a:cubicBezTo>
                  <a:pt x="5774169" y="508355"/>
                  <a:pt x="5675290" y="506569"/>
                  <a:pt x="5576552" y="502276"/>
                </a:cubicBezTo>
                <a:lnTo>
                  <a:pt x="5447763" y="489397"/>
                </a:lnTo>
                <a:cubicBezTo>
                  <a:pt x="5387717" y="484393"/>
                  <a:pt x="5327414" y="482514"/>
                  <a:pt x="5267459" y="476519"/>
                </a:cubicBezTo>
                <a:cubicBezTo>
                  <a:pt x="5225626" y="472336"/>
                  <a:pt x="5083974" y="442115"/>
                  <a:pt x="5061397" y="437882"/>
                </a:cubicBezTo>
                <a:cubicBezTo>
                  <a:pt x="5035731" y="433070"/>
                  <a:pt x="5010139" y="427265"/>
                  <a:pt x="4984124" y="425003"/>
                </a:cubicBezTo>
                <a:cubicBezTo>
                  <a:pt x="4896100" y="417349"/>
                  <a:pt x="4565349" y="402608"/>
                  <a:pt x="4494726" y="399245"/>
                </a:cubicBezTo>
                <a:cubicBezTo>
                  <a:pt x="4443211" y="390659"/>
                  <a:pt x="4392003" y="379966"/>
                  <a:pt x="4340180" y="373488"/>
                </a:cubicBezTo>
                <a:cubicBezTo>
                  <a:pt x="4210149" y="357234"/>
                  <a:pt x="3943793" y="349844"/>
                  <a:pt x="3850783" y="347730"/>
                </a:cubicBezTo>
                <a:lnTo>
                  <a:pt x="3052293" y="334851"/>
                </a:lnTo>
                <a:lnTo>
                  <a:pt x="2524259" y="321972"/>
                </a:lnTo>
                <a:cubicBezTo>
                  <a:pt x="2000998" y="287088"/>
                  <a:pt x="2603455" y="321972"/>
                  <a:pt x="1481070" y="321972"/>
                </a:cubicBezTo>
                <a:cubicBezTo>
                  <a:pt x="1257795" y="321972"/>
                  <a:pt x="1034603" y="313386"/>
                  <a:pt x="811369" y="309093"/>
                </a:cubicBezTo>
                <a:cubicBezTo>
                  <a:pt x="782934" y="305934"/>
                  <a:pt x="672071" y="297004"/>
                  <a:pt x="631064" y="283335"/>
                </a:cubicBezTo>
                <a:cubicBezTo>
                  <a:pt x="612851" y="277264"/>
                  <a:pt x="597093" y="265375"/>
                  <a:pt x="579549" y="257578"/>
                </a:cubicBezTo>
                <a:cubicBezTo>
                  <a:pt x="558423" y="248189"/>
                  <a:pt x="536281" y="241209"/>
                  <a:pt x="515155" y="231820"/>
                </a:cubicBezTo>
                <a:cubicBezTo>
                  <a:pt x="497611" y="224023"/>
                  <a:pt x="482412" y="210085"/>
                  <a:pt x="463639" y="206062"/>
                </a:cubicBezTo>
                <a:cubicBezTo>
                  <a:pt x="421453" y="197022"/>
                  <a:pt x="377780" y="197476"/>
                  <a:pt x="334850" y="193183"/>
                </a:cubicBezTo>
                <a:cubicBezTo>
                  <a:pt x="251414" y="165373"/>
                  <a:pt x="309789" y="180305"/>
                  <a:pt x="154546" y="18030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04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204" y="642027"/>
            <a:ext cx="1087552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Jesus said …</a:t>
            </a:r>
            <a:r>
              <a:rPr lang="en-AU" sz="4800" spc="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endParaRPr lang="en-AU" sz="4800" spc="6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en-AU" spc="6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AU" sz="48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Peace </a:t>
            </a:r>
            <a:r>
              <a:rPr lang="en-AU" sz="4800" spc="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 with you! </a:t>
            </a:r>
            <a:endParaRPr lang="en-AU" sz="4800" spc="6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AU" sz="6000" spc="600" dirty="0" smtClean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</a:t>
            </a:r>
            <a:r>
              <a:rPr lang="en-AU" sz="6000" spc="600" dirty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Father has sent me</a:t>
            </a:r>
            <a:r>
              <a:rPr lang="en-AU" sz="6000" spc="600" dirty="0" smtClean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</a:p>
          <a:p>
            <a:pPr algn="just"/>
            <a:r>
              <a:rPr lang="en-AU" sz="6000" spc="600" dirty="0" smtClean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 </a:t>
            </a:r>
            <a:r>
              <a:rPr lang="en-AU" sz="6000" spc="600" dirty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 sending you</a:t>
            </a:r>
            <a:r>
              <a:rPr lang="en-AU" sz="6000" spc="600" dirty="0" smtClean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AU" sz="3600" spc="600" dirty="0" smtClean="0">
                <a:solidFill>
                  <a:srgbClr val="FFFF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</a:p>
          <a:p>
            <a:pPr algn="just"/>
            <a:r>
              <a:rPr lang="en-AU" sz="3600" spc="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en-AU" sz="36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				   John 20:21</a:t>
            </a:r>
            <a:endParaRPr lang="en-AU" sz="6000" spc="6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AU" sz="6000" spc="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en-AU" sz="60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			</a:t>
            </a:r>
            <a:endParaRPr lang="en-AU" sz="60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11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0" y="199114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his purpose </a:t>
            </a:r>
          </a:p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becomes</a:t>
            </a:r>
          </a:p>
          <a:p>
            <a:pPr algn="ctr"/>
            <a:r>
              <a:rPr lang="en-AU" sz="12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our purpose</a:t>
            </a:r>
            <a:endParaRPr lang="en-AU" sz="120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092" b="39019"/>
          <a:stretch/>
        </p:blipFill>
        <p:spPr>
          <a:xfrm>
            <a:off x="0" y="1240991"/>
            <a:ext cx="12192000" cy="28599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9795" y="3575629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AU" spc="600" dirty="0" smtClean="0">
                <a:solidFill>
                  <a:srgbClr val="FFFF00"/>
                </a:solidFill>
              </a:rPr>
              <a:t>… know Jesus</a:t>
            </a:r>
            <a:r>
              <a:rPr lang="en-AU" sz="1100" spc="600" dirty="0">
                <a:solidFill>
                  <a:srgbClr val="FFFF00"/>
                </a:solidFill>
              </a:rPr>
              <a:t/>
            </a:r>
            <a:br>
              <a:rPr lang="en-AU" sz="1100" spc="600" dirty="0">
                <a:solidFill>
                  <a:srgbClr val="FFFF00"/>
                </a:solidFill>
              </a:rPr>
            </a:br>
            <a:r>
              <a:rPr lang="en-AU" spc="600" dirty="0">
                <a:solidFill>
                  <a:srgbClr val="FFFF00"/>
                </a:solidFill>
              </a:rPr>
              <a:t>	</a:t>
            </a:r>
            <a:endParaRPr lang="en-AU" spc="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831" y="28802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his purpose becomes </a:t>
            </a:r>
            <a:r>
              <a:rPr lang="en-AU" sz="44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our purpose</a:t>
            </a:r>
            <a:endParaRPr lang="en-AU" sz="44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0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91</Words>
  <Application>Microsoft Office PowerPoint</Application>
  <PresentationFormat>Widescreen</PresentationFormat>
  <Paragraphs>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Gadugi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… know Jesus  </vt:lpstr>
      <vt:lpstr>… know Jesus  … my go list   </vt:lpstr>
      <vt:lpstr>… know Jesus  … my go list   … God encounters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22</cp:revision>
  <dcterms:created xsi:type="dcterms:W3CDTF">2018-12-24T06:43:02Z</dcterms:created>
  <dcterms:modified xsi:type="dcterms:W3CDTF">2018-12-29T22:46:18Z</dcterms:modified>
</cp:coreProperties>
</file>