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29" r:id="rId3"/>
    <p:sldId id="258" r:id="rId4"/>
    <p:sldId id="330" r:id="rId5"/>
    <p:sldId id="263" r:id="rId6"/>
    <p:sldId id="333" r:id="rId7"/>
    <p:sldId id="334" r:id="rId8"/>
    <p:sldId id="335" r:id="rId9"/>
    <p:sldId id="336" r:id="rId10"/>
    <p:sldId id="337" r:id="rId11"/>
    <p:sldId id="338" r:id="rId12"/>
    <p:sldId id="341" r:id="rId13"/>
    <p:sldId id="342" r:id="rId14"/>
    <p:sldId id="344" r:id="rId15"/>
    <p:sldId id="3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4"/>
    <p:restoredTop sz="87380"/>
  </p:normalViewPr>
  <p:slideViewPr>
    <p:cSldViewPr snapToGrid="0" snapToObjects="1">
      <p:cViewPr>
        <p:scale>
          <a:sx n="79" d="100"/>
          <a:sy n="79" d="100"/>
        </p:scale>
        <p:origin x="156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597D4-F66E-AB47-8ACD-446736A0C01A}" type="datetimeFigureOut">
              <a:rPr lang="en-AU" smtClean="0"/>
              <a:t>4/1/19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B8B1-C035-854E-B9FD-333E2C177DA5}" type="slidenum">
              <a:rPr lang="en-AU" smtClean="0"/>
              <a:t>‹#›</a:t>
            </a:fld>
            <a:endParaRPr lang="en-AU"/>
          </a:p>
        </p:txBody>
      </p:sp>
    </p:spTree>
    <p:extLst>
      <p:ext uri="{BB962C8B-B14F-4D97-AF65-F5344CB8AC3E}">
        <p14:creationId xmlns:p14="http://schemas.microsoft.com/office/powerpoint/2010/main" val="63969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5</a:t>
            </a:fld>
            <a:endParaRPr lang="en-AU"/>
          </a:p>
        </p:txBody>
      </p:sp>
    </p:spTree>
    <p:extLst>
      <p:ext uri="{BB962C8B-B14F-4D97-AF65-F5344CB8AC3E}">
        <p14:creationId xmlns:p14="http://schemas.microsoft.com/office/powerpoint/2010/main" val="339283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14</a:t>
            </a:fld>
            <a:endParaRPr lang="en-AU"/>
          </a:p>
        </p:txBody>
      </p:sp>
    </p:spTree>
    <p:extLst>
      <p:ext uri="{BB962C8B-B14F-4D97-AF65-F5344CB8AC3E}">
        <p14:creationId xmlns:p14="http://schemas.microsoft.com/office/powerpoint/2010/main" val="238736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6</a:t>
            </a:fld>
            <a:endParaRPr lang="en-AU"/>
          </a:p>
        </p:txBody>
      </p:sp>
    </p:spTree>
    <p:extLst>
      <p:ext uri="{BB962C8B-B14F-4D97-AF65-F5344CB8AC3E}">
        <p14:creationId xmlns:p14="http://schemas.microsoft.com/office/powerpoint/2010/main" val="37644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7</a:t>
            </a:fld>
            <a:endParaRPr lang="en-AU"/>
          </a:p>
        </p:txBody>
      </p:sp>
    </p:spTree>
    <p:extLst>
      <p:ext uri="{BB962C8B-B14F-4D97-AF65-F5344CB8AC3E}">
        <p14:creationId xmlns:p14="http://schemas.microsoft.com/office/powerpoint/2010/main" val="15543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8</a:t>
            </a:fld>
            <a:endParaRPr lang="en-AU"/>
          </a:p>
        </p:txBody>
      </p:sp>
    </p:spTree>
    <p:extLst>
      <p:ext uri="{BB962C8B-B14F-4D97-AF65-F5344CB8AC3E}">
        <p14:creationId xmlns:p14="http://schemas.microsoft.com/office/powerpoint/2010/main" val="63970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9</a:t>
            </a:fld>
            <a:endParaRPr lang="en-AU"/>
          </a:p>
        </p:txBody>
      </p:sp>
    </p:spTree>
    <p:extLst>
      <p:ext uri="{BB962C8B-B14F-4D97-AF65-F5344CB8AC3E}">
        <p14:creationId xmlns:p14="http://schemas.microsoft.com/office/powerpoint/2010/main" val="361621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10</a:t>
            </a:fld>
            <a:endParaRPr lang="en-AU"/>
          </a:p>
        </p:txBody>
      </p:sp>
    </p:spTree>
    <p:extLst>
      <p:ext uri="{BB962C8B-B14F-4D97-AF65-F5344CB8AC3E}">
        <p14:creationId xmlns:p14="http://schemas.microsoft.com/office/powerpoint/2010/main" val="39469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11</a:t>
            </a:fld>
            <a:endParaRPr lang="en-AU"/>
          </a:p>
        </p:txBody>
      </p:sp>
    </p:spTree>
    <p:extLst>
      <p:ext uri="{BB962C8B-B14F-4D97-AF65-F5344CB8AC3E}">
        <p14:creationId xmlns:p14="http://schemas.microsoft.com/office/powerpoint/2010/main" val="2420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12</a:t>
            </a:fld>
            <a:endParaRPr lang="en-AU"/>
          </a:p>
        </p:txBody>
      </p:sp>
    </p:spTree>
    <p:extLst>
      <p:ext uri="{BB962C8B-B14F-4D97-AF65-F5344CB8AC3E}">
        <p14:creationId xmlns:p14="http://schemas.microsoft.com/office/powerpoint/2010/main" val="255877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24B8B1-C035-854E-B9FD-333E2C177DA5}" type="slidenum">
              <a:rPr lang="en-AU" smtClean="0"/>
              <a:t>13</a:t>
            </a:fld>
            <a:endParaRPr lang="en-AU"/>
          </a:p>
        </p:txBody>
      </p:sp>
    </p:spTree>
    <p:extLst>
      <p:ext uri="{BB962C8B-B14F-4D97-AF65-F5344CB8AC3E}">
        <p14:creationId xmlns:p14="http://schemas.microsoft.com/office/powerpoint/2010/main" val="304190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7200"/>
            </a:lvl1pPr>
          </a:lstStyle>
          <a:p>
            <a:r>
              <a:rPr lang="en-US" dirty="0"/>
              <a:t>Click to edit Master title style</a:t>
            </a:r>
            <a:endParaRPr lang="en-AU" dirty="0"/>
          </a:p>
        </p:txBody>
      </p:sp>
      <p:sp>
        <p:nvSpPr>
          <p:cNvPr id="3" name="Subtitle 2"/>
          <p:cNvSpPr>
            <a:spLocks noGrp="1"/>
          </p:cNvSpPr>
          <p:nvPr>
            <p:ph type="subTitle" idx="1"/>
          </p:nvPr>
        </p:nvSpPr>
        <p:spPr>
          <a:xfrm>
            <a:off x="1524000" y="4014060"/>
            <a:ext cx="9144000" cy="124373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p:cNvSpPr>
            <a:spLocks noGrp="1"/>
          </p:cNvSpPr>
          <p:nvPr>
            <p:ph type="dt" sz="half" idx="10"/>
          </p:nvPr>
        </p:nvSpPr>
        <p:spPr/>
        <p:txBody>
          <a:bodyPr/>
          <a:lstStyle/>
          <a:p>
            <a:fld id="{C1FA02B3-DE5D-9045-8286-E30856CED09C}" type="datetimeFigureOut">
              <a:rPr lang="en-AU" smtClean="0"/>
              <a:t>4/1/19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BE3D1F-3040-0442-A0E8-A43EB19739D6}" type="slidenum">
              <a:rPr lang="en-AU" smtClean="0"/>
              <a:t>‹#›</a:t>
            </a:fld>
            <a:endParaRPr lang="en-AU"/>
          </a:p>
        </p:txBody>
      </p:sp>
      <p:cxnSp>
        <p:nvCxnSpPr>
          <p:cNvPr id="8" name="Straight Connector 7"/>
          <p:cNvCxnSpPr/>
          <p:nvPr userDrawn="1"/>
        </p:nvCxnSpPr>
        <p:spPr>
          <a:xfrm>
            <a:off x="1524000" y="373509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86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1FA02B3-DE5D-9045-8286-E30856CED09C}" type="datetimeFigureOut">
              <a:rPr lang="en-AU" smtClean="0"/>
              <a:t>4/1/19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91111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1FA02B3-DE5D-9045-8286-E30856CED09C}" type="datetimeFigureOut">
              <a:rPr lang="en-AU" smtClean="0"/>
              <a:t>4/1/19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47945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lnSpc>
                <a:spcPct val="12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C1FA02B3-DE5D-9045-8286-E30856CED09C}" type="datetimeFigureOut">
              <a:rPr lang="en-AU" smtClean="0"/>
              <a:t>4/1/19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73341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944533"/>
            <a:ext cx="10515600" cy="11451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FA02B3-DE5D-9045-8286-E30856CED09C}" type="datetimeFigureOut">
              <a:rPr lang="en-AU" smtClean="0"/>
              <a:t>4/1/19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BE3D1F-3040-0442-A0E8-A43EB19739D6}" type="slidenum">
              <a:rPr lang="en-AU" smtClean="0"/>
              <a:t>‹#›</a:t>
            </a:fld>
            <a:endParaRPr lang="en-AU"/>
          </a:p>
        </p:txBody>
      </p:sp>
      <p:cxnSp>
        <p:nvCxnSpPr>
          <p:cNvPr id="7" name="Straight Connector 6"/>
          <p:cNvCxnSpPr/>
          <p:nvPr userDrawn="1"/>
        </p:nvCxnSpPr>
        <p:spPr>
          <a:xfrm>
            <a:off x="838200" y="475109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4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1FA02B3-DE5D-9045-8286-E30856CED09C}" type="datetimeFigureOut">
              <a:rPr lang="en-AU" smtClean="0"/>
              <a:t>4/1/19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21930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1FA02B3-DE5D-9045-8286-E30856CED09C}" type="datetimeFigureOut">
              <a:rPr lang="en-AU" smtClean="0"/>
              <a:t>4/1/19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61444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1FA02B3-DE5D-9045-8286-E30856CED09C}" type="datetimeFigureOut">
              <a:rPr lang="en-AU" smtClean="0"/>
              <a:t>4/1/19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52063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A02B3-DE5D-9045-8286-E30856CED09C}" type="datetimeFigureOut">
              <a:rPr lang="en-AU" smtClean="0"/>
              <a:t>4/1/19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38176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A02B3-DE5D-9045-8286-E30856CED09C}" type="datetimeFigureOut">
              <a:rPr lang="en-AU" smtClean="0"/>
              <a:t>4/1/19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40666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A02B3-DE5D-9045-8286-E30856CED09C}" type="datetimeFigureOut">
              <a:rPr lang="en-AU" smtClean="0"/>
              <a:t>4/1/19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BE3D1F-3040-0442-A0E8-A43EB19739D6}" type="slidenum">
              <a:rPr lang="en-AU" smtClean="0"/>
              <a:t>‹#›</a:t>
            </a:fld>
            <a:endParaRPr lang="en-AU"/>
          </a:p>
        </p:txBody>
      </p:sp>
    </p:spTree>
    <p:extLst>
      <p:ext uri="{BB962C8B-B14F-4D97-AF65-F5344CB8AC3E}">
        <p14:creationId xmlns:p14="http://schemas.microsoft.com/office/powerpoint/2010/main" val="154994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A02B3-DE5D-9045-8286-E30856CED09C}" type="datetimeFigureOut">
              <a:rPr lang="en-AU" smtClean="0"/>
              <a:t>4/1/19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E3D1F-3040-0442-A0E8-A43EB19739D6}" type="slidenum">
              <a:rPr lang="en-AU" smtClean="0"/>
              <a:t>‹#›</a:t>
            </a:fld>
            <a:endParaRPr lang="en-AU"/>
          </a:p>
        </p:txBody>
      </p:sp>
    </p:spTree>
    <p:extLst>
      <p:ext uri="{BB962C8B-B14F-4D97-AF65-F5344CB8AC3E}">
        <p14:creationId xmlns:p14="http://schemas.microsoft.com/office/powerpoint/2010/main" val="5649403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lumOff val="25000"/>
              </a:schemeClr>
            </a:gs>
            <a:gs pos="50000">
              <a:schemeClr val="bg1">
                <a:tint val="98000"/>
                <a:satMod val="130000"/>
                <a:shade val="90000"/>
                <a:lumMod val="103000"/>
              </a:schemeClr>
            </a:gs>
            <a:gs pos="100000">
              <a:schemeClr val="bg1">
                <a:shade val="63000"/>
                <a:satMod val="120000"/>
              </a:schemeClr>
            </a:gs>
          </a:gsLst>
          <a:lin ang="66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Fan the flame</a:t>
            </a:r>
          </a:p>
        </p:txBody>
      </p:sp>
      <p:sp>
        <p:nvSpPr>
          <p:cNvPr id="3" name="Subtitle 2"/>
          <p:cNvSpPr>
            <a:spLocks noGrp="1"/>
          </p:cNvSpPr>
          <p:nvPr>
            <p:ph type="subTitle" idx="1"/>
          </p:nvPr>
        </p:nvSpPr>
        <p:spPr>
          <a:xfrm>
            <a:off x="1524000" y="4014060"/>
            <a:ext cx="9144000" cy="1455407"/>
          </a:xfrm>
        </p:spPr>
        <p:txBody>
          <a:bodyPr>
            <a:normAutofit/>
          </a:bodyPr>
          <a:lstStyle/>
          <a:p>
            <a:r>
              <a:rPr lang="en-AU" dirty="0">
                <a:solidFill>
                  <a:schemeClr val="accent1">
                    <a:lumMod val="75000"/>
                  </a:schemeClr>
                </a:solidFill>
              </a:rPr>
              <a:t>2 Timothy 1:6-7</a:t>
            </a:r>
          </a:p>
          <a:p>
            <a:endParaRPr lang="en-AU" dirty="0"/>
          </a:p>
          <a:p>
            <a:r>
              <a:rPr lang="en-AU" dirty="0">
                <a:solidFill>
                  <a:schemeClr val="accent1">
                    <a:lumMod val="75000"/>
                  </a:schemeClr>
                </a:solidFill>
              </a:rPr>
              <a:t>6-1-19</a:t>
            </a:r>
          </a:p>
        </p:txBody>
      </p:sp>
    </p:spTree>
    <p:extLst>
      <p:ext uri="{BB962C8B-B14F-4D97-AF65-F5344CB8AC3E}">
        <p14:creationId xmlns:p14="http://schemas.microsoft.com/office/powerpoint/2010/main" val="156935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47BBB-2522-154E-8FD5-6063BE92EE2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768350"/>
            <a:ext cx="12241563" cy="8161042"/>
          </a:xfrm>
          <a:prstGeom prst="rect">
            <a:avLst/>
          </a:prstGeom>
        </p:spPr>
      </p:pic>
      <p:sp>
        <p:nvSpPr>
          <p:cNvPr id="11" name="Rectangle 10">
            <a:extLst>
              <a:ext uri="{FF2B5EF4-FFF2-40B4-BE49-F238E27FC236}">
                <a16:creationId xmlns:a16="http://schemas.microsoft.com/office/drawing/2014/main" id="{9276FF85-BF77-A940-B363-315A9F179631}"/>
              </a:ext>
            </a:extLst>
          </p:cNvPr>
          <p:cNvSpPr/>
          <p:nvPr/>
        </p:nvSpPr>
        <p:spPr>
          <a:xfrm>
            <a:off x="0" y="0"/>
            <a:ext cx="12192000" cy="6974237"/>
          </a:xfrm>
          <a:prstGeom prst="rect">
            <a:avLst/>
          </a:prstGeom>
          <a:gradFill flip="none" rotWithShape="1">
            <a:gsLst>
              <a:gs pos="0">
                <a:schemeClr val="bg1"/>
              </a:gs>
              <a:gs pos="50000">
                <a:schemeClr val="bg1">
                  <a:alpha val="5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Fanning the flame</a:t>
            </a:r>
          </a:p>
        </p:txBody>
      </p:sp>
      <p:sp>
        <p:nvSpPr>
          <p:cNvPr id="2" name="Content Placeholder 1">
            <a:extLst>
              <a:ext uri="{FF2B5EF4-FFF2-40B4-BE49-F238E27FC236}">
                <a16:creationId xmlns:a16="http://schemas.microsoft.com/office/drawing/2014/main" id="{92764C5C-1E47-CB43-9C84-C1BC094A1A40}"/>
              </a:ext>
            </a:extLst>
          </p:cNvPr>
          <p:cNvSpPr>
            <a:spLocks noGrp="1"/>
          </p:cNvSpPr>
          <p:nvPr>
            <p:ph idx="1"/>
          </p:nvPr>
        </p:nvSpPr>
        <p:spPr/>
        <p:txBody>
          <a:bodyPr/>
          <a:lstStyle/>
          <a:p>
            <a:r>
              <a:rPr lang="en-AU" dirty="0">
                <a:solidFill>
                  <a:schemeClr val="bg1">
                    <a:lumMod val="75000"/>
                    <a:lumOff val="25000"/>
                    <a:alpha val="59000"/>
                  </a:schemeClr>
                </a:solidFill>
              </a:rPr>
              <a:t>I am reminded of your sincere faith, which first lived in your grandmother Lois and in your mother Eunice and, I am persuaded, now lives in you also. For this reason I remind you to fan into flame the gift of God, which is in you through the laying on of my hands.</a:t>
            </a:r>
            <a:r>
              <a:rPr lang="en-AU" dirty="0"/>
              <a:t> For the Spirit God gave us </a:t>
            </a:r>
            <a:r>
              <a:rPr lang="en-AU" dirty="0">
                <a:solidFill>
                  <a:schemeClr val="accent1"/>
                </a:solidFill>
              </a:rPr>
              <a:t>does not make us timid</a:t>
            </a:r>
            <a:r>
              <a:rPr lang="en-AU" dirty="0"/>
              <a:t>, but gives us </a:t>
            </a:r>
            <a:r>
              <a:rPr lang="en-AU" dirty="0">
                <a:solidFill>
                  <a:schemeClr val="accent1"/>
                </a:solidFill>
              </a:rPr>
              <a:t>power</a:t>
            </a:r>
            <a:r>
              <a:rPr lang="en-AU" dirty="0"/>
              <a:t>, </a:t>
            </a:r>
            <a:r>
              <a:rPr lang="en-AU" dirty="0">
                <a:solidFill>
                  <a:schemeClr val="accent1"/>
                </a:solidFill>
              </a:rPr>
              <a:t>love</a:t>
            </a:r>
            <a:r>
              <a:rPr lang="en-AU" dirty="0"/>
              <a:t> and </a:t>
            </a:r>
            <a:r>
              <a:rPr lang="en-AU" dirty="0">
                <a:solidFill>
                  <a:schemeClr val="accent1"/>
                </a:solidFill>
              </a:rPr>
              <a:t>self-discipline</a:t>
            </a:r>
            <a:r>
              <a:rPr lang="en-AU" dirty="0"/>
              <a:t>. </a:t>
            </a:r>
            <a:r>
              <a:rPr lang="en-AU" dirty="0">
                <a:solidFill>
                  <a:schemeClr val="bg1">
                    <a:lumMod val="75000"/>
                    <a:lumOff val="25000"/>
                    <a:alpha val="36000"/>
                  </a:schemeClr>
                </a:solidFill>
              </a:rPr>
              <a:t>So do not be ashamed of the testimony about our Lord or of me his prisoner. Rather, join with me in suffering for the gospel, by the power of God.</a:t>
            </a:r>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884694" y="1447316"/>
            <a:ext cx="24009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49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47BBB-2522-154E-8FD5-6063BE92EE2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768350"/>
            <a:ext cx="12241563" cy="8161042"/>
          </a:xfrm>
          <a:prstGeom prst="rect">
            <a:avLst/>
          </a:prstGeom>
        </p:spPr>
      </p:pic>
      <p:sp>
        <p:nvSpPr>
          <p:cNvPr id="11" name="Rectangle 10">
            <a:extLst>
              <a:ext uri="{FF2B5EF4-FFF2-40B4-BE49-F238E27FC236}">
                <a16:creationId xmlns:a16="http://schemas.microsoft.com/office/drawing/2014/main" id="{9276FF85-BF77-A940-B363-315A9F179631}"/>
              </a:ext>
            </a:extLst>
          </p:cNvPr>
          <p:cNvSpPr/>
          <p:nvPr/>
        </p:nvSpPr>
        <p:spPr>
          <a:xfrm>
            <a:off x="0" y="0"/>
            <a:ext cx="12192000" cy="6974237"/>
          </a:xfrm>
          <a:prstGeom prst="rect">
            <a:avLst/>
          </a:prstGeom>
          <a:gradFill flip="none" rotWithShape="1">
            <a:gsLst>
              <a:gs pos="0">
                <a:schemeClr val="bg1"/>
              </a:gs>
              <a:gs pos="50000">
                <a:schemeClr val="bg1">
                  <a:alpha val="5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Fanning the flame</a:t>
            </a:r>
          </a:p>
        </p:txBody>
      </p:sp>
      <p:sp>
        <p:nvSpPr>
          <p:cNvPr id="2" name="Content Placeholder 1">
            <a:extLst>
              <a:ext uri="{FF2B5EF4-FFF2-40B4-BE49-F238E27FC236}">
                <a16:creationId xmlns:a16="http://schemas.microsoft.com/office/drawing/2014/main" id="{92764C5C-1E47-CB43-9C84-C1BC094A1A40}"/>
              </a:ext>
            </a:extLst>
          </p:cNvPr>
          <p:cNvSpPr>
            <a:spLocks noGrp="1"/>
          </p:cNvSpPr>
          <p:nvPr>
            <p:ph idx="1"/>
          </p:nvPr>
        </p:nvSpPr>
        <p:spPr/>
        <p:txBody>
          <a:bodyPr>
            <a:normAutofit/>
          </a:bodyPr>
          <a:lstStyle/>
          <a:p>
            <a:pPr marL="514350" indent="-514350">
              <a:buAutoNum type="arabicPeriod"/>
            </a:pPr>
            <a:r>
              <a:rPr lang="en-AU" sz="3600" i="1" dirty="0">
                <a:solidFill>
                  <a:schemeClr val="accent1"/>
                </a:solidFill>
              </a:rPr>
              <a:t>Without timidity</a:t>
            </a:r>
            <a:endParaRPr lang="en-AU" sz="3600" i="1" dirty="0"/>
          </a:p>
          <a:p>
            <a:pPr marL="514350" indent="-514350">
              <a:buAutoNum type="arabicPeriod"/>
            </a:pPr>
            <a:r>
              <a:rPr lang="en-AU" sz="3600" i="1" dirty="0">
                <a:solidFill>
                  <a:schemeClr val="accent1"/>
                </a:solidFill>
              </a:rPr>
              <a:t>Power</a:t>
            </a:r>
            <a:endParaRPr lang="en-AU" sz="3600" i="1" dirty="0"/>
          </a:p>
          <a:p>
            <a:pPr marL="514350" indent="-514350">
              <a:buAutoNum type="arabicPeriod"/>
            </a:pPr>
            <a:r>
              <a:rPr lang="en-AU" sz="3600" i="1" dirty="0">
                <a:solidFill>
                  <a:schemeClr val="accent1"/>
                </a:solidFill>
              </a:rPr>
              <a:t>Love</a:t>
            </a:r>
            <a:endParaRPr lang="en-AU" sz="3600" i="1" dirty="0"/>
          </a:p>
          <a:p>
            <a:pPr marL="514350" indent="-514350">
              <a:buAutoNum type="arabicPeriod"/>
            </a:pPr>
            <a:r>
              <a:rPr lang="en-AU" sz="3600" i="1" dirty="0">
                <a:solidFill>
                  <a:schemeClr val="accent1"/>
                </a:solidFill>
              </a:rPr>
              <a:t>Self-discipline</a:t>
            </a:r>
          </a:p>
          <a:p>
            <a:pPr marL="971550" lvl="1" indent="-514350">
              <a:buFont typeface="+mj-lt"/>
              <a:buAutoNum type="alphaLcParenR"/>
            </a:pPr>
            <a:r>
              <a:rPr lang="en-AU" sz="3200" i="1" dirty="0">
                <a:solidFill>
                  <a:schemeClr val="accent1"/>
                </a:solidFill>
              </a:rPr>
              <a:t>Learn</a:t>
            </a:r>
          </a:p>
          <a:p>
            <a:pPr marL="971550" lvl="1" indent="-514350">
              <a:buFont typeface="+mj-lt"/>
              <a:buAutoNum type="alphaLcParenR"/>
            </a:pPr>
            <a:r>
              <a:rPr lang="en-AU" sz="3200" i="1" dirty="0">
                <a:solidFill>
                  <a:schemeClr val="accent1"/>
                </a:solidFill>
              </a:rPr>
              <a:t>Practise</a:t>
            </a:r>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884694" y="1447316"/>
            <a:ext cx="24009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56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47BBB-2522-154E-8FD5-6063BE92EE2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768350"/>
            <a:ext cx="12241563" cy="8161042"/>
          </a:xfrm>
          <a:prstGeom prst="rect">
            <a:avLst/>
          </a:prstGeom>
        </p:spPr>
      </p:pic>
      <p:sp>
        <p:nvSpPr>
          <p:cNvPr id="11" name="Rectangle 10">
            <a:extLst>
              <a:ext uri="{FF2B5EF4-FFF2-40B4-BE49-F238E27FC236}">
                <a16:creationId xmlns:a16="http://schemas.microsoft.com/office/drawing/2014/main" id="{9276FF85-BF77-A940-B363-315A9F179631}"/>
              </a:ext>
            </a:extLst>
          </p:cNvPr>
          <p:cNvSpPr/>
          <p:nvPr/>
        </p:nvSpPr>
        <p:spPr>
          <a:xfrm>
            <a:off x="0" y="0"/>
            <a:ext cx="12192000" cy="6974237"/>
          </a:xfrm>
          <a:prstGeom prst="rect">
            <a:avLst/>
          </a:prstGeom>
          <a:gradFill flip="none" rotWithShape="1">
            <a:gsLst>
              <a:gs pos="0">
                <a:schemeClr val="bg1"/>
              </a:gs>
              <a:gs pos="50000">
                <a:schemeClr val="bg1">
                  <a:alpha val="5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1">
            <a:extLst>
              <a:ext uri="{FF2B5EF4-FFF2-40B4-BE49-F238E27FC236}">
                <a16:creationId xmlns:a16="http://schemas.microsoft.com/office/drawing/2014/main" id="{92764C5C-1E47-CB43-9C84-C1BC094A1A40}"/>
              </a:ext>
            </a:extLst>
          </p:cNvPr>
          <p:cNvSpPr>
            <a:spLocks noGrp="1"/>
          </p:cNvSpPr>
          <p:nvPr>
            <p:ph idx="1"/>
          </p:nvPr>
        </p:nvSpPr>
        <p:spPr/>
        <p:txBody>
          <a:bodyPr/>
          <a:lstStyle/>
          <a:p>
            <a:r>
              <a:rPr lang="en-AU" dirty="0">
                <a:solidFill>
                  <a:schemeClr val="bg1">
                    <a:lumMod val="75000"/>
                    <a:lumOff val="25000"/>
                    <a:alpha val="59000"/>
                  </a:schemeClr>
                </a:solidFill>
              </a:rPr>
              <a:t>I am reminded of your sincere faith, which first lived in your grandmother Lois and in your mother Eunice and, I am persuaded, now lives in you also. </a:t>
            </a:r>
            <a:r>
              <a:rPr lang="en-AU" dirty="0"/>
              <a:t>For this reason I remind you to fan into flame the gift of God, which is in you through the laying on of my hands. For the Spirit God gave us does not make us timid, but gives us power, love and self-discipline. </a:t>
            </a:r>
            <a:r>
              <a:rPr lang="en-AU" dirty="0">
                <a:solidFill>
                  <a:schemeClr val="bg1">
                    <a:lumMod val="75000"/>
                    <a:lumOff val="25000"/>
                    <a:alpha val="36000"/>
                  </a:schemeClr>
                </a:solidFill>
              </a:rPr>
              <a:t>So do not be ashamed of the testimony about our Lord or of me his prisoner. Rather, join with me in suffering for the gospel, by the power of God.</a:t>
            </a:r>
          </a:p>
        </p:txBody>
      </p:sp>
      <p:sp>
        <p:nvSpPr>
          <p:cNvPr id="5" name="Title 4">
            <a:extLst>
              <a:ext uri="{FF2B5EF4-FFF2-40B4-BE49-F238E27FC236}">
                <a16:creationId xmlns:a16="http://schemas.microsoft.com/office/drawing/2014/main" id="{2CC70E38-2163-C548-B846-36E7CC6D5E94}"/>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24846877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DA5D6D-7CB8-5942-B310-C488D327393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681037"/>
            <a:ext cx="12192000" cy="8128000"/>
          </a:xfrm>
          <a:prstGeom prst="rect">
            <a:avLst/>
          </a:prstGeom>
        </p:spPr>
      </p:pic>
      <p:sp>
        <p:nvSpPr>
          <p:cNvPr id="11" name="Rectangle 10">
            <a:extLst>
              <a:ext uri="{FF2B5EF4-FFF2-40B4-BE49-F238E27FC236}">
                <a16:creationId xmlns:a16="http://schemas.microsoft.com/office/drawing/2014/main" id="{9276FF85-BF77-A940-B363-315A9F179631}"/>
              </a:ext>
            </a:extLst>
          </p:cNvPr>
          <p:cNvSpPr/>
          <p:nvPr/>
        </p:nvSpPr>
        <p:spPr>
          <a:xfrm>
            <a:off x="0" y="0"/>
            <a:ext cx="12192000" cy="6974237"/>
          </a:xfrm>
          <a:prstGeom prst="rect">
            <a:avLst/>
          </a:prstGeom>
          <a:gradFill flip="none" rotWithShape="1">
            <a:gsLst>
              <a:gs pos="0">
                <a:schemeClr val="bg1"/>
              </a:gs>
              <a:gs pos="50000">
                <a:schemeClr val="bg1">
                  <a:alpha val="76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By the power of God</a:t>
            </a:r>
          </a:p>
        </p:txBody>
      </p:sp>
      <p:sp>
        <p:nvSpPr>
          <p:cNvPr id="2" name="Content Placeholder 1">
            <a:extLst>
              <a:ext uri="{FF2B5EF4-FFF2-40B4-BE49-F238E27FC236}">
                <a16:creationId xmlns:a16="http://schemas.microsoft.com/office/drawing/2014/main" id="{92764C5C-1E47-CB43-9C84-C1BC094A1A40}"/>
              </a:ext>
            </a:extLst>
          </p:cNvPr>
          <p:cNvSpPr>
            <a:spLocks noGrp="1"/>
          </p:cNvSpPr>
          <p:nvPr>
            <p:ph idx="1"/>
          </p:nvPr>
        </p:nvSpPr>
        <p:spPr/>
        <p:txBody>
          <a:bodyPr/>
          <a:lstStyle/>
          <a:p>
            <a:r>
              <a:rPr lang="en-AU" dirty="0">
                <a:solidFill>
                  <a:schemeClr val="bg1">
                    <a:lumMod val="75000"/>
                    <a:lumOff val="25000"/>
                    <a:alpha val="59000"/>
                  </a:schemeClr>
                </a:solidFill>
              </a:rPr>
              <a:t>I am reminded of your sincere faith, which first lived in your grandmother Lois and in your mother Eunice and, I am persuaded, now lives in you also. For this reason I remind you to fan into flame the gift of God, which is in you through the laying on of my hands. For the Spirit God gave us does not make us timid, but gives us power, love and self-discipline.</a:t>
            </a:r>
            <a:r>
              <a:rPr lang="en-AU" dirty="0"/>
              <a:t> So do not be ashamed of the testimony about our Lord or of me his prisoner. Rather, join with me in suffering for the gospel, </a:t>
            </a:r>
            <a:r>
              <a:rPr lang="en-AU" dirty="0">
                <a:solidFill>
                  <a:schemeClr val="accent1"/>
                </a:solidFill>
              </a:rPr>
              <a:t>by the power of God</a:t>
            </a:r>
            <a:r>
              <a:rPr lang="en-AU" dirty="0"/>
              <a:t>.</a:t>
            </a:r>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884694" y="1447316"/>
            <a:ext cx="24009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01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FA66C4-5230-E84F-BA74-99DEC576B8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681037"/>
            <a:ext cx="12192000" cy="8128000"/>
          </a:xfrm>
          <a:prstGeom prst="rect">
            <a:avLst/>
          </a:prstGeom>
        </p:spPr>
      </p:pic>
      <p:sp>
        <p:nvSpPr>
          <p:cNvPr id="9" name="Rectangle 8">
            <a:extLst>
              <a:ext uri="{FF2B5EF4-FFF2-40B4-BE49-F238E27FC236}">
                <a16:creationId xmlns:a16="http://schemas.microsoft.com/office/drawing/2014/main" id="{0300CA63-BF39-8345-B2B9-4C3A14DEEAB0}"/>
              </a:ext>
            </a:extLst>
          </p:cNvPr>
          <p:cNvSpPr/>
          <p:nvPr/>
        </p:nvSpPr>
        <p:spPr>
          <a:xfrm>
            <a:off x="0" y="0"/>
            <a:ext cx="12192000" cy="6974237"/>
          </a:xfrm>
          <a:prstGeom prst="rect">
            <a:avLst/>
          </a:prstGeom>
          <a:gradFill flip="none" rotWithShape="1">
            <a:gsLst>
              <a:gs pos="0">
                <a:schemeClr val="bg1"/>
              </a:gs>
              <a:gs pos="50000">
                <a:schemeClr val="bg1">
                  <a:alpha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2 Timothy 4:2-5</a:t>
            </a:r>
          </a:p>
        </p:txBody>
      </p:sp>
      <p:sp>
        <p:nvSpPr>
          <p:cNvPr id="2" name="Content Placeholder 1">
            <a:extLst>
              <a:ext uri="{FF2B5EF4-FFF2-40B4-BE49-F238E27FC236}">
                <a16:creationId xmlns:a16="http://schemas.microsoft.com/office/drawing/2014/main" id="{8DF7F3D0-B41D-5C44-AF48-CFAA66DD8133}"/>
              </a:ext>
            </a:extLst>
          </p:cNvPr>
          <p:cNvSpPr>
            <a:spLocks noGrp="1"/>
          </p:cNvSpPr>
          <p:nvPr>
            <p:ph idx="1"/>
          </p:nvPr>
        </p:nvSpPr>
        <p:spPr>
          <a:xfrm>
            <a:off x="838200" y="1686142"/>
            <a:ext cx="10515600" cy="5148613"/>
          </a:xfrm>
        </p:spPr>
        <p:txBody>
          <a:bodyPr>
            <a:normAutofit/>
          </a:bodyPr>
          <a:lstStyle/>
          <a:p>
            <a:r>
              <a:rPr lang="en-AU" dirty="0"/>
              <a:t>Preach the word; be prepared in season and out of season; correct, rebuke and encourage—with great patience and careful instruction. For the time will come when people will not put up with sound doctrine. Instead, to suit their own desires, they will gather around them a great number of teachers to say what their itching ears want to hear. They will turn their ears away from the truth and turn aside to myths. </a:t>
            </a:r>
          </a:p>
          <a:p>
            <a:r>
              <a:rPr lang="en-AU" dirty="0"/>
              <a:t>But you, keep your head in all situations, endure hardship, do the work of an evangelist, discharge all the duties of your ministry.</a:t>
            </a:r>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929899" y="1462814"/>
            <a:ext cx="24487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1009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58D84-E9FF-F644-9FA4-13A0841D7AF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81037"/>
            <a:ext cx="12192000" cy="8128000"/>
          </a:xfrm>
          <a:prstGeom prst="rect">
            <a:avLst/>
          </a:prstGeom>
        </p:spPr>
      </p:pic>
      <p:sp>
        <p:nvSpPr>
          <p:cNvPr id="5" name="Rectangle 4">
            <a:extLst>
              <a:ext uri="{FF2B5EF4-FFF2-40B4-BE49-F238E27FC236}">
                <a16:creationId xmlns:a16="http://schemas.microsoft.com/office/drawing/2014/main" id="{9E3B1884-F1D6-CE4E-AA9F-1D145964187D}"/>
              </a:ext>
            </a:extLst>
          </p:cNvPr>
          <p:cNvSpPr/>
          <p:nvPr/>
        </p:nvSpPr>
        <p:spPr>
          <a:xfrm>
            <a:off x="0" y="0"/>
            <a:ext cx="12192000" cy="6974237"/>
          </a:xfrm>
          <a:prstGeom prst="rect">
            <a:avLst/>
          </a:prstGeom>
          <a:gradFill flip="none" rotWithShape="1">
            <a:gsLst>
              <a:gs pos="0">
                <a:schemeClr val="bg1"/>
              </a:gs>
              <a:gs pos="50000">
                <a:schemeClr val="bg1">
                  <a:alpha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838200" y="365125"/>
            <a:ext cx="10515600" cy="1325563"/>
          </a:xfrm>
        </p:spPr>
        <p:txBody>
          <a:bodyPr/>
          <a:lstStyle/>
          <a:p>
            <a:r>
              <a:rPr lang="en-AU" dirty="0"/>
              <a:t>2 Timothy 1:5-8</a:t>
            </a:r>
          </a:p>
        </p:txBody>
      </p:sp>
      <p:sp>
        <p:nvSpPr>
          <p:cNvPr id="3" name="Content Placeholder 2"/>
          <p:cNvSpPr>
            <a:spLocks noGrp="1"/>
          </p:cNvSpPr>
          <p:nvPr>
            <p:ph idx="1"/>
          </p:nvPr>
        </p:nvSpPr>
        <p:spPr>
          <a:xfrm>
            <a:off x="838200" y="1825625"/>
            <a:ext cx="10515600" cy="4351338"/>
          </a:xfrm>
        </p:spPr>
        <p:txBody>
          <a:bodyPr>
            <a:normAutofit/>
          </a:bodyPr>
          <a:lstStyle/>
          <a:p>
            <a:r>
              <a:rPr lang="en-AU" dirty="0">
                <a:solidFill>
                  <a:schemeClr val="bg1">
                    <a:lumMod val="75000"/>
                    <a:lumOff val="25000"/>
                  </a:schemeClr>
                </a:solidFill>
              </a:rPr>
              <a:t>I am reminded of your sincere faith, which first lived in your grandmother Lois and in your mother Eunice and, I am persuaded, now lives in you also.</a:t>
            </a:r>
            <a:r>
              <a:rPr lang="en-AU" dirty="0"/>
              <a:t> For this reason I remind you to fan into flame the gift of God, which is in you through the laying on of my hands. For the Spirit God gave us does not make us timid, but gives us power, love and self-discipline. </a:t>
            </a:r>
            <a:r>
              <a:rPr lang="en-AU" dirty="0">
                <a:solidFill>
                  <a:schemeClr val="bg1">
                    <a:lumMod val="75000"/>
                    <a:lumOff val="25000"/>
                  </a:schemeClr>
                </a:solidFill>
              </a:rPr>
              <a:t>So do not be ashamed of the testimony about our Lord or of me his prisoner. Rather, join with me in suffering for the gospel, by the power of God.</a:t>
            </a:r>
          </a:p>
        </p:txBody>
      </p:sp>
    </p:spTree>
    <p:extLst>
      <p:ext uri="{BB962C8B-B14F-4D97-AF65-F5344CB8AC3E}">
        <p14:creationId xmlns:p14="http://schemas.microsoft.com/office/powerpoint/2010/main" val="347741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99567-A44F-FC47-8190-ABB066FC0154}"/>
              </a:ext>
            </a:extLst>
          </p:cNvPr>
          <p:cNvPicPr>
            <a:picLocks noChangeAspect="1"/>
          </p:cNvPicPr>
          <p:nvPr/>
        </p:nvPicPr>
        <p:blipFill>
          <a:blip r:embed="rId2"/>
          <a:stretch>
            <a:fillRect/>
          </a:stretch>
        </p:blipFill>
        <p:spPr>
          <a:xfrm>
            <a:off x="0" y="-1505711"/>
            <a:ext cx="12192000" cy="8363711"/>
          </a:xfrm>
          <a:prstGeom prst="rect">
            <a:avLst/>
          </a:prstGeom>
        </p:spPr>
      </p:pic>
      <p:sp>
        <p:nvSpPr>
          <p:cNvPr id="2" name="TextBox 1">
            <a:extLst>
              <a:ext uri="{FF2B5EF4-FFF2-40B4-BE49-F238E27FC236}">
                <a16:creationId xmlns:a16="http://schemas.microsoft.com/office/drawing/2014/main" id="{86B9A2F4-55D9-1540-B562-5871595B4E4F}"/>
              </a:ext>
            </a:extLst>
          </p:cNvPr>
          <p:cNvSpPr txBox="1"/>
          <p:nvPr/>
        </p:nvSpPr>
        <p:spPr>
          <a:xfrm rot="20538179">
            <a:off x="6813632" y="4329630"/>
            <a:ext cx="4970364" cy="1815882"/>
          </a:xfrm>
          <a:prstGeom prst="rect">
            <a:avLst/>
          </a:prstGeom>
          <a:noFill/>
        </p:spPr>
        <p:txBody>
          <a:bodyPr wrap="square" rtlCol="0">
            <a:spAutoFit/>
          </a:bodyPr>
          <a:lstStyle/>
          <a:p>
            <a:r>
              <a:rPr lang="en-AU" sz="2800" b="1" dirty="0">
                <a:solidFill>
                  <a:srgbClr val="292929">
                    <a:alpha val="79000"/>
                  </a:srgbClr>
                </a:solidFill>
                <a:latin typeface="Handwriting - Dakota" panose="02000400000000000000" pitchFamily="2" charset="77"/>
              </a:rPr>
              <a:t> - Work harder</a:t>
            </a:r>
          </a:p>
          <a:p>
            <a:r>
              <a:rPr lang="en-AU" sz="2800" b="1" dirty="0">
                <a:solidFill>
                  <a:srgbClr val="292929">
                    <a:alpha val="79000"/>
                  </a:srgbClr>
                </a:solidFill>
                <a:latin typeface="Handwriting - Dakota" panose="02000400000000000000" pitchFamily="2" charset="77"/>
              </a:rPr>
              <a:t> - Exercise more</a:t>
            </a:r>
          </a:p>
          <a:p>
            <a:endParaRPr lang="en-AU" sz="2000" b="1" dirty="0">
              <a:solidFill>
                <a:srgbClr val="292929">
                  <a:alpha val="79000"/>
                </a:srgbClr>
              </a:solidFill>
              <a:latin typeface="Handwriting - Dakota" panose="02000400000000000000" pitchFamily="2" charset="77"/>
            </a:endParaRPr>
          </a:p>
          <a:p>
            <a:r>
              <a:rPr lang="en-AU" sz="3600" b="1" dirty="0">
                <a:solidFill>
                  <a:srgbClr val="292929">
                    <a:alpha val="79000"/>
                  </a:srgbClr>
                </a:solidFill>
                <a:latin typeface="Handwriting - Dakota" panose="02000400000000000000" pitchFamily="2" charset="77"/>
              </a:rPr>
              <a:t> - Serve God?</a:t>
            </a:r>
          </a:p>
        </p:txBody>
      </p:sp>
      <p:sp>
        <p:nvSpPr>
          <p:cNvPr id="4" name="Oval 3">
            <a:extLst>
              <a:ext uri="{FF2B5EF4-FFF2-40B4-BE49-F238E27FC236}">
                <a16:creationId xmlns:a16="http://schemas.microsoft.com/office/drawing/2014/main" id="{DE19E067-64DB-3E49-8CE2-FC55BD7AB874}"/>
              </a:ext>
            </a:extLst>
          </p:cNvPr>
          <p:cNvSpPr/>
          <p:nvPr/>
        </p:nvSpPr>
        <p:spPr>
          <a:xfrm rot="20533092">
            <a:off x="6990586" y="5590201"/>
            <a:ext cx="3772451" cy="744011"/>
          </a:xfrm>
          <a:prstGeom prst="ellipse">
            <a:avLst/>
          </a:prstGeom>
          <a:noFill/>
          <a:ln w="76200">
            <a:solidFill>
              <a:schemeClr val="accent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70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2 Timothy 1:5-8</a:t>
            </a:r>
          </a:p>
        </p:txBody>
      </p:sp>
      <p:sp>
        <p:nvSpPr>
          <p:cNvPr id="3" name="Content Placeholder 2"/>
          <p:cNvSpPr>
            <a:spLocks noGrp="1"/>
          </p:cNvSpPr>
          <p:nvPr>
            <p:ph idx="1"/>
          </p:nvPr>
        </p:nvSpPr>
        <p:spPr>
          <a:xfrm>
            <a:off x="838200" y="1825625"/>
            <a:ext cx="10515600" cy="4351338"/>
          </a:xfrm>
        </p:spPr>
        <p:txBody>
          <a:bodyPr>
            <a:normAutofit/>
          </a:bodyPr>
          <a:lstStyle/>
          <a:p>
            <a:r>
              <a:rPr lang="en-AU" dirty="0"/>
              <a:t>I am reminded of your sincere faith, which first lived in your grandmother Lois and in your mother Eunice and, I am persuaded, now lives in you also. For this reason I remind you to fan into flame the gift of God, which is in you through the laying on of my hands. For the Spirit God gave us does not make us timid, but gives us power, love and self-discipline. So do not be ashamed of the testimony about our Lord or of me his prisoner. Rather, join with me in suffering for the gospel, by the power of God.</a:t>
            </a:r>
          </a:p>
        </p:txBody>
      </p:sp>
    </p:spTree>
    <p:extLst>
      <p:ext uri="{BB962C8B-B14F-4D97-AF65-F5344CB8AC3E}">
        <p14:creationId xmlns:p14="http://schemas.microsoft.com/office/powerpoint/2010/main" val="108451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2 Timothy 1:5-8</a:t>
            </a:r>
          </a:p>
        </p:txBody>
      </p:sp>
      <p:sp>
        <p:nvSpPr>
          <p:cNvPr id="3" name="Content Placeholder 2"/>
          <p:cNvSpPr>
            <a:spLocks noGrp="1"/>
          </p:cNvSpPr>
          <p:nvPr>
            <p:ph idx="1"/>
          </p:nvPr>
        </p:nvSpPr>
        <p:spPr>
          <a:xfrm>
            <a:off x="838200" y="1825625"/>
            <a:ext cx="10515600" cy="4351338"/>
          </a:xfrm>
        </p:spPr>
        <p:txBody>
          <a:bodyPr>
            <a:normAutofit/>
          </a:bodyPr>
          <a:lstStyle/>
          <a:p>
            <a:r>
              <a:rPr lang="en-AU" dirty="0">
                <a:solidFill>
                  <a:schemeClr val="bg1">
                    <a:lumMod val="75000"/>
                    <a:lumOff val="25000"/>
                  </a:schemeClr>
                </a:solidFill>
              </a:rPr>
              <a:t>I am reminded of your sincere faith, which first lived in your grandmother Lois and in your mother Eunice and, I am persuaded, now lives in you also.</a:t>
            </a:r>
            <a:r>
              <a:rPr lang="en-AU" dirty="0"/>
              <a:t> For this reason I remind you to fan into flame the gift of God, which is in you through the laying on of my hands. For the Spirit God gave us does not make us timid, but gives us power, love and self-discipline. </a:t>
            </a:r>
            <a:r>
              <a:rPr lang="en-AU" dirty="0">
                <a:solidFill>
                  <a:schemeClr val="bg1">
                    <a:lumMod val="75000"/>
                    <a:lumOff val="25000"/>
                  </a:schemeClr>
                </a:solidFill>
              </a:rPr>
              <a:t>So do not be ashamed of the testimony about our Lord or of me his prisoner. Rather, join with me in suffering for the gospel, by the power of God.</a:t>
            </a:r>
          </a:p>
        </p:txBody>
      </p:sp>
    </p:spTree>
    <p:extLst>
      <p:ext uri="{BB962C8B-B14F-4D97-AF65-F5344CB8AC3E}">
        <p14:creationId xmlns:p14="http://schemas.microsoft.com/office/powerpoint/2010/main" val="112451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73250-137D-4B4A-A076-53EF294284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63474"/>
            <a:ext cx="12192000" cy="8552597"/>
          </a:xfrm>
          <a:prstGeom prst="rect">
            <a:avLst/>
          </a:prstGeom>
        </p:spPr>
      </p:pic>
      <p:sp>
        <p:nvSpPr>
          <p:cNvPr id="9" name="Rectangle 8">
            <a:extLst>
              <a:ext uri="{FF2B5EF4-FFF2-40B4-BE49-F238E27FC236}">
                <a16:creationId xmlns:a16="http://schemas.microsoft.com/office/drawing/2014/main" id="{0300CA63-BF39-8345-B2B9-4C3A14DEEAB0}"/>
              </a:ext>
            </a:extLst>
          </p:cNvPr>
          <p:cNvSpPr/>
          <p:nvPr/>
        </p:nvSpPr>
        <p:spPr>
          <a:xfrm>
            <a:off x="0" y="0"/>
            <a:ext cx="12192000" cy="6974237"/>
          </a:xfrm>
          <a:prstGeom prst="rect">
            <a:avLst/>
          </a:prstGeom>
          <a:gradFill flip="none" rotWithShape="1">
            <a:gsLst>
              <a:gs pos="0">
                <a:schemeClr val="bg1">
                  <a:lumMod val="75000"/>
                  <a:lumOff val="25000"/>
                </a:schemeClr>
              </a:gs>
              <a:gs pos="50000">
                <a:schemeClr val="bg1">
                  <a:tint val="98000"/>
                  <a:satMod val="130000"/>
                  <a:shade val="90000"/>
                  <a:lumMod val="103000"/>
                  <a:alpha val="10000"/>
                </a:schemeClr>
              </a:gs>
              <a:gs pos="100000">
                <a:srgbClr val="2929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Spiritual gifts</a:t>
            </a:r>
          </a:p>
        </p:txBody>
      </p:sp>
      <p:sp>
        <p:nvSpPr>
          <p:cNvPr id="5" name="Text Placeholder 4">
            <a:extLst>
              <a:ext uri="{FF2B5EF4-FFF2-40B4-BE49-F238E27FC236}">
                <a16:creationId xmlns:a16="http://schemas.microsoft.com/office/drawing/2014/main" id="{AA49A21E-9824-5E44-971C-873768AB4056}"/>
              </a:ext>
            </a:extLst>
          </p:cNvPr>
          <p:cNvSpPr>
            <a:spLocks noGrp="1"/>
          </p:cNvSpPr>
          <p:nvPr>
            <p:ph type="body" idx="1"/>
          </p:nvPr>
        </p:nvSpPr>
        <p:spPr/>
        <p:txBody>
          <a:bodyPr/>
          <a:lstStyle/>
          <a:p>
            <a:endParaRPr lang="en-AU"/>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929899" y="4701960"/>
            <a:ext cx="31151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46938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73250-137D-4B4A-A076-53EF294284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63474"/>
            <a:ext cx="12192000" cy="8552597"/>
          </a:xfrm>
          <a:prstGeom prst="rect">
            <a:avLst/>
          </a:prstGeom>
        </p:spPr>
      </p:pic>
      <p:sp>
        <p:nvSpPr>
          <p:cNvPr id="9" name="Rectangle 8">
            <a:extLst>
              <a:ext uri="{FF2B5EF4-FFF2-40B4-BE49-F238E27FC236}">
                <a16:creationId xmlns:a16="http://schemas.microsoft.com/office/drawing/2014/main" id="{0300CA63-BF39-8345-B2B9-4C3A14DEEAB0}"/>
              </a:ext>
            </a:extLst>
          </p:cNvPr>
          <p:cNvSpPr/>
          <p:nvPr/>
        </p:nvSpPr>
        <p:spPr>
          <a:xfrm>
            <a:off x="0" y="0"/>
            <a:ext cx="12192000" cy="6974237"/>
          </a:xfrm>
          <a:prstGeom prst="rect">
            <a:avLst/>
          </a:prstGeom>
          <a:gradFill flip="none" rotWithShape="1">
            <a:gsLst>
              <a:gs pos="0">
                <a:schemeClr val="bg1">
                  <a:lumMod val="75000"/>
                  <a:lumOff val="25000"/>
                </a:schemeClr>
              </a:gs>
              <a:gs pos="50000">
                <a:schemeClr val="bg1">
                  <a:tint val="98000"/>
                  <a:satMod val="130000"/>
                  <a:shade val="90000"/>
                  <a:lumMod val="103000"/>
                  <a:alpha val="44000"/>
                </a:schemeClr>
              </a:gs>
              <a:gs pos="100000">
                <a:srgbClr val="2929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Spiritual gifts</a:t>
            </a:r>
          </a:p>
        </p:txBody>
      </p:sp>
      <p:sp>
        <p:nvSpPr>
          <p:cNvPr id="2" name="Content Placeholder 1">
            <a:extLst>
              <a:ext uri="{FF2B5EF4-FFF2-40B4-BE49-F238E27FC236}">
                <a16:creationId xmlns:a16="http://schemas.microsoft.com/office/drawing/2014/main" id="{7F5A5938-5E62-3345-886D-14DC227144E6}"/>
              </a:ext>
            </a:extLst>
          </p:cNvPr>
          <p:cNvSpPr>
            <a:spLocks noGrp="1"/>
          </p:cNvSpPr>
          <p:nvPr>
            <p:ph idx="1"/>
          </p:nvPr>
        </p:nvSpPr>
        <p:spPr/>
        <p:txBody>
          <a:bodyPr anchor="ctr">
            <a:normAutofit/>
          </a:bodyPr>
          <a:lstStyle/>
          <a:p>
            <a:pPr marL="0" indent="0" algn="ctr">
              <a:buNone/>
            </a:pPr>
            <a:r>
              <a:rPr lang="en-AU" sz="5400" b="1" i="1" dirty="0"/>
              <a:t>How do I find mine?</a:t>
            </a:r>
          </a:p>
        </p:txBody>
      </p:sp>
      <p:cxnSp>
        <p:nvCxnSpPr>
          <p:cNvPr id="10" name="Straight Connector 9">
            <a:extLst>
              <a:ext uri="{FF2B5EF4-FFF2-40B4-BE49-F238E27FC236}">
                <a16:creationId xmlns:a16="http://schemas.microsoft.com/office/drawing/2014/main" id="{572C9735-E7B1-DB4B-8455-D2D4821AA1EF}"/>
              </a:ext>
            </a:extLst>
          </p:cNvPr>
          <p:cNvCxnSpPr>
            <a:cxnSpLocks/>
          </p:cNvCxnSpPr>
          <p:nvPr/>
        </p:nvCxnSpPr>
        <p:spPr>
          <a:xfrm>
            <a:off x="884694" y="1416320"/>
            <a:ext cx="23234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94246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73250-137D-4B4A-A076-53EF294284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63474"/>
            <a:ext cx="12192000" cy="8552597"/>
          </a:xfrm>
          <a:prstGeom prst="rect">
            <a:avLst/>
          </a:prstGeom>
        </p:spPr>
      </p:pic>
      <p:sp>
        <p:nvSpPr>
          <p:cNvPr id="9" name="Rectangle 8">
            <a:extLst>
              <a:ext uri="{FF2B5EF4-FFF2-40B4-BE49-F238E27FC236}">
                <a16:creationId xmlns:a16="http://schemas.microsoft.com/office/drawing/2014/main" id="{0300CA63-BF39-8345-B2B9-4C3A14DEEAB0}"/>
              </a:ext>
            </a:extLst>
          </p:cNvPr>
          <p:cNvSpPr/>
          <p:nvPr/>
        </p:nvSpPr>
        <p:spPr>
          <a:xfrm>
            <a:off x="0" y="0"/>
            <a:ext cx="12192000" cy="6974237"/>
          </a:xfrm>
          <a:prstGeom prst="rect">
            <a:avLst/>
          </a:prstGeom>
          <a:gradFill flip="none" rotWithShape="1">
            <a:gsLst>
              <a:gs pos="0">
                <a:schemeClr val="bg1">
                  <a:lumMod val="75000"/>
                  <a:lumOff val="25000"/>
                </a:schemeClr>
              </a:gs>
              <a:gs pos="50000">
                <a:schemeClr val="bg1">
                  <a:tint val="98000"/>
                  <a:satMod val="130000"/>
                  <a:shade val="90000"/>
                  <a:lumMod val="103000"/>
                  <a:alpha val="44000"/>
                </a:schemeClr>
              </a:gs>
              <a:gs pos="100000">
                <a:srgbClr val="2929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Spiritual gifts</a:t>
            </a:r>
          </a:p>
        </p:txBody>
      </p:sp>
      <p:sp>
        <p:nvSpPr>
          <p:cNvPr id="2" name="Content Placeholder 1">
            <a:extLst>
              <a:ext uri="{FF2B5EF4-FFF2-40B4-BE49-F238E27FC236}">
                <a16:creationId xmlns:a16="http://schemas.microsoft.com/office/drawing/2014/main" id="{7F5A5938-5E62-3345-886D-14DC227144E6}"/>
              </a:ext>
            </a:extLst>
          </p:cNvPr>
          <p:cNvSpPr>
            <a:spLocks noGrp="1"/>
          </p:cNvSpPr>
          <p:nvPr>
            <p:ph idx="1"/>
          </p:nvPr>
        </p:nvSpPr>
        <p:spPr/>
        <p:txBody>
          <a:bodyPr anchor="ctr">
            <a:normAutofit/>
          </a:bodyPr>
          <a:lstStyle/>
          <a:p>
            <a:pPr marL="0" indent="0">
              <a:buNone/>
            </a:pPr>
            <a:r>
              <a:rPr lang="en-AU" sz="4400" i="1" dirty="0"/>
              <a:t>1. Ask for elders to pray over you</a:t>
            </a:r>
          </a:p>
          <a:p>
            <a:pPr marL="0" indent="0">
              <a:buNone/>
            </a:pPr>
            <a:r>
              <a:rPr lang="en-AU" sz="4400" i="1" dirty="0"/>
              <a:t>2. Step out in faith</a:t>
            </a:r>
            <a:r>
              <a:rPr lang="en-AU" sz="5400" b="1" i="1" dirty="0"/>
              <a:t> </a:t>
            </a:r>
          </a:p>
        </p:txBody>
      </p:sp>
      <p:cxnSp>
        <p:nvCxnSpPr>
          <p:cNvPr id="10" name="Straight Connector 9">
            <a:extLst>
              <a:ext uri="{FF2B5EF4-FFF2-40B4-BE49-F238E27FC236}">
                <a16:creationId xmlns:a16="http://schemas.microsoft.com/office/drawing/2014/main" id="{572C9735-E7B1-DB4B-8455-D2D4821AA1EF}"/>
              </a:ext>
            </a:extLst>
          </p:cNvPr>
          <p:cNvCxnSpPr>
            <a:cxnSpLocks/>
          </p:cNvCxnSpPr>
          <p:nvPr/>
        </p:nvCxnSpPr>
        <p:spPr>
          <a:xfrm>
            <a:off x="884694" y="1416320"/>
            <a:ext cx="23234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930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F2C1B-5A47-0D46-A16C-CE3ABA71C2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768350"/>
            <a:ext cx="12241563" cy="8161042"/>
          </a:xfrm>
          <a:prstGeom prst="rect">
            <a:avLst/>
          </a:prstGeom>
        </p:spPr>
      </p:pic>
      <p:sp>
        <p:nvSpPr>
          <p:cNvPr id="9" name="Rectangle 8">
            <a:extLst>
              <a:ext uri="{FF2B5EF4-FFF2-40B4-BE49-F238E27FC236}">
                <a16:creationId xmlns:a16="http://schemas.microsoft.com/office/drawing/2014/main" id="{0300CA63-BF39-8345-B2B9-4C3A14DEEAB0}"/>
              </a:ext>
            </a:extLst>
          </p:cNvPr>
          <p:cNvSpPr/>
          <p:nvPr/>
        </p:nvSpPr>
        <p:spPr>
          <a:xfrm>
            <a:off x="0" y="0"/>
            <a:ext cx="12192000" cy="6974237"/>
          </a:xfrm>
          <a:prstGeom prst="rect">
            <a:avLst/>
          </a:prstGeom>
          <a:gradFill flip="none" rotWithShape="1">
            <a:gsLst>
              <a:gs pos="0">
                <a:schemeClr val="bg1"/>
              </a:gs>
              <a:gs pos="50000">
                <a:schemeClr val="bg1">
                  <a:alpha val="19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Fanning the flame</a:t>
            </a:r>
          </a:p>
        </p:txBody>
      </p:sp>
      <p:sp>
        <p:nvSpPr>
          <p:cNvPr id="5" name="Text Placeholder 4">
            <a:extLst>
              <a:ext uri="{FF2B5EF4-FFF2-40B4-BE49-F238E27FC236}">
                <a16:creationId xmlns:a16="http://schemas.microsoft.com/office/drawing/2014/main" id="{AA49A21E-9824-5E44-971C-873768AB4056}"/>
              </a:ext>
            </a:extLst>
          </p:cNvPr>
          <p:cNvSpPr>
            <a:spLocks noGrp="1"/>
          </p:cNvSpPr>
          <p:nvPr>
            <p:ph type="body" idx="1"/>
          </p:nvPr>
        </p:nvSpPr>
        <p:spPr/>
        <p:txBody>
          <a:bodyPr/>
          <a:lstStyle/>
          <a:p>
            <a:endParaRPr lang="en-AU"/>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929899" y="4701960"/>
            <a:ext cx="31151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41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47BBB-2522-154E-8FD5-6063BE92EE2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768350"/>
            <a:ext cx="12241563" cy="8161042"/>
          </a:xfrm>
          <a:prstGeom prst="rect">
            <a:avLst/>
          </a:prstGeom>
        </p:spPr>
      </p:pic>
      <p:sp>
        <p:nvSpPr>
          <p:cNvPr id="11" name="Rectangle 10">
            <a:extLst>
              <a:ext uri="{FF2B5EF4-FFF2-40B4-BE49-F238E27FC236}">
                <a16:creationId xmlns:a16="http://schemas.microsoft.com/office/drawing/2014/main" id="{9276FF85-BF77-A940-B363-315A9F179631}"/>
              </a:ext>
            </a:extLst>
          </p:cNvPr>
          <p:cNvSpPr/>
          <p:nvPr/>
        </p:nvSpPr>
        <p:spPr>
          <a:xfrm>
            <a:off x="0" y="0"/>
            <a:ext cx="12192000" cy="6974237"/>
          </a:xfrm>
          <a:prstGeom prst="rect">
            <a:avLst/>
          </a:prstGeom>
          <a:gradFill flip="none" rotWithShape="1">
            <a:gsLst>
              <a:gs pos="0">
                <a:schemeClr val="bg1"/>
              </a:gs>
              <a:gs pos="50000">
                <a:schemeClr val="bg1">
                  <a:alpha val="5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title"/>
          </p:nvPr>
        </p:nvSpPr>
        <p:spPr/>
        <p:txBody>
          <a:bodyPr/>
          <a:lstStyle/>
          <a:p>
            <a:r>
              <a:rPr lang="en-AU" dirty="0"/>
              <a:t>Fanning the flame</a:t>
            </a:r>
          </a:p>
        </p:txBody>
      </p:sp>
      <p:sp>
        <p:nvSpPr>
          <p:cNvPr id="2" name="Content Placeholder 1">
            <a:extLst>
              <a:ext uri="{FF2B5EF4-FFF2-40B4-BE49-F238E27FC236}">
                <a16:creationId xmlns:a16="http://schemas.microsoft.com/office/drawing/2014/main" id="{92764C5C-1E47-CB43-9C84-C1BC094A1A40}"/>
              </a:ext>
            </a:extLst>
          </p:cNvPr>
          <p:cNvSpPr>
            <a:spLocks noGrp="1"/>
          </p:cNvSpPr>
          <p:nvPr>
            <p:ph idx="1"/>
          </p:nvPr>
        </p:nvSpPr>
        <p:spPr/>
        <p:txBody>
          <a:bodyPr/>
          <a:lstStyle/>
          <a:p>
            <a:r>
              <a:rPr lang="en-AU" dirty="0">
                <a:solidFill>
                  <a:schemeClr val="bg1">
                    <a:lumMod val="75000"/>
                    <a:lumOff val="25000"/>
                    <a:alpha val="59000"/>
                  </a:schemeClr>
                </a:solidFill>
              </a:rPr>
              <a:t>I am reminded of your sincere faith, which first lived in your grandmother Lois and in your mother Eunice and, I am persuaded, now lives in you also. </a:t>
            </a:r>
            <a:r>
              <a:rPr lang="en-AU" dirty="0"/>
              <a:t>For this reason I remind you to fan into flame the gift of God, which is in you through the laying on of my hands. For the Spirit God gave us does not make us timid, but gives us power, love and self-discipline. </a:t>
            </a:r>
            <a:r>
              <a:rPr lang="en-AU" dirty="0">
                <a:solidFill>
                  <a:schemeClr val="bg1">
                    <a:lumMod val="75000"/>
                    <a:lumOff val="25000"/>
                    <a:alpha val="36000"/>
                  </a:schemeClr>
                </a:solidFill>
              </a:rPr>
              <a:t>So do not be ashamed of the testimony about our Lord or of me his prisoner. Rather, join with me in suffering for the gospel, by the power of God.</a:t>
            </a:r>
          </a:p>
        </p:txBody>
      </p:sp>
      <p:cxnSp>
        <p:nvCxnSpPr>
          <p:cNvPr id="12" name="Straight Connector 11">
            <a:extLst>
              <a:ext uri="{FF2B5EF4-FFF2-40B4-BE49-F238E27FC236}">
                <a16:creationId xmlns:a16="http://schemas.microsoft.com/office/drawing/2014/main" id="{B5B5EC1D-2753-DE49-850F-0323A05FC53C}"/>
              </a:ext>
            </a:extLst>
          </p:cNvPr>
          <p:cNvCxnSpPr>
            <a:cxnSpLocks/>
          </p:cNvCxnSpPr>
          <p:nvPr/>
        </p:nvCxnSpPr>
        <p:spPr>
          <a:xfrm>
            <a:off x="884694" y="1447316"/>
            <a:ext cx="24009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90990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{6B3E983F-C233-1747-AE58-F602A6F2F84E}tf10001079</Template>
  <TotalTime>9460</TotalTime>
  <Words>1003</Words>
  <Application>Microsoft Macintosh PowerPoint</Application>
  <PresentationFormat>Widescreen</PresentationFormat>
  <Paragraphs>48</Paragraphs>
  <Slides>15</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Franklin Gothic Medium</vt:lpstr>
      <vt:lpstr>Handwriting - Dakota</vt:lpstr>
      <vt:lpstr>Office Theme</vt:lpstr>
      <vt:lpstr>Fan the flame</vt:lpstr>
      <vt:lpstr>PowerPoint Presentation</vt:lpstr>
      <vt:lpstr>2 Timothy 1:5-8</vt:lpstr>
      <vt:lpstr>2 Timothy 1:5-8</vt:lpstr>
      <vt:lpstr>Spiritual gifts</vt:lpstr>
      <vt:lpstr>Spiritual gifts</vt:lpstr>
      <vt:lpstr>Spiritual gifts</vt:lpstr>
      <vt:lpstr>Fanning the flame</vt:lpstr>
      <vt:lpstr>Fanning the flame</vt:lpstr>
      <vt:lpstr>Fanning the flame</vt:lpstr>
      <vt:lpstr>Fanning the flame</vt:lpstr>
      <vt:lpstr>PowerPoint Presentation</vt:lpstr>
      <vt:lpstr>By the power of God</vt:lpstr>
      <vt:lpstr>2 Timothy 4:2-5</vt:lpstr>
      <vt:lpstr>2 Timothy 1:5-8</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through  Humility</dc:title>
  <dc:creator>David Ho</dc:creator>
  <cp:lastModifiedBy>David Ho</cp:lastModifiedBy>
  <cp:revision>129</cp:revision>
  <dcterms:created xsi:type="dcterms:W3CDTF">2017-12-07T13:53:59Z</dcterms:created>
  <dcterms:modified xsi:type="dcterms:W3CDTF">2019-01-05T13:01:38Z</dcterms:modified>
</cp:coreProperties>
</file>