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8" r:id="rId3"/>
    <p:sldId id="256" r:id="rId4"/>
    <p:sldId id="257" r:id="rId5"/>
    <p:sldId id="264" r:id="rId6"/>
    <p:sldId id="269" r:id="rId7"/>
    <p:sldId id="268" r:id="rId8"/>
    <p:sldId id="267" r:id="rId9"/>
    <p:sldId id="261" r:id="rId10"/>
    <p:sldId id="265"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6" autoAdjust="0"/>
    <p:restoredTop sz="94660"/>
  </p:normalViewPr>
  <p:slideViewPr>
    <p:cSldViewPr snapToGrid="0">
      <p:cViewPr varScale="1">
        <p:scale>
          <a:sx n="72" d="100"/>
          <a:sy n="72" d="100"/>
        </p:scale>
        <p:origin x="5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52036B-16DF-4696-90BC-C0A4D61BF61C}" type="doc">
      <dgm:prSet loTypeId="urn:microsoft.com/office/officeart/2005/8/layout/venn1" loCatId="relationship" qsTypeId="urn:microsoft.com/office/officeart/2005/8/quickstyle/simple1" qsCatId="simple" csTypeId="urn:microsoft.com/office/officeart/2005/8/colors/accent1_2" csCatId="accent1" phldr="1"/>
      <dgm:spPr/>
    </dgm:pt>
    <dgm:pt modelId="{6C9CAD33-595A-406C-8294-6C94DD35AD38}">
      <dgm:prSet phldrT="[Text]"/>
      <dgm:spPr>
        <a:solidFill>
          <a:srgbClr val="0070C0"/>
        </a:solidFill>
      </dgm:spPr>
      <dgm:t>
        <a:bodyPr/>
        <a:lstStyle/>
        <a:p>
          <a:endParaRPr lang="en-AU" dirty="0">
            <a:solidFill>
              <a:schemeClr val="bg1"/>
            </a:solidFill>
            <a:latin typeface="+mj-lt"/>
          </a:endParaRPr>
        </a:p>
      </dgm:t>
    </dgm:pt>
    <dgm:pt modelId="{6838ED48-3686-4E90-AC03-D2684041D1D7}" type="parTrans" cxnId="{42A55BBD-7AC6-49DF-B44A-2FA7F5E4DCF8}">
      <dgm:prSet/>
      <dgm:spPr/>
      <dgm:t>
        <a:bodyPr/>
        <a:lstStyle/>
        <a:p>
          <a:endParaRPr lang="en-AU"/>
        </a:p>
      </dgm:t>
    </dgm:pt>
    <dgm:pt modelId="{BFE14578-9966-4854-A99B-874DF4EC8A9A}" type="sibTrans" cxnId="{42A55BBD-7AC6-49DF-B44A-2FA7F5E4DCF8}">
      <dgm:prSet/>
      <dgm:spPr/>
      <dgm:t>
        <a:bodyPr/>
        <a:lstStyle/>
        <a:p>
          <a:endParaRPr lang="en-AU"/>
        </a:p>
      </dgm:t>
    </dgm:pt>
    <dgm:pt modelId="{C824E43D-ABDB-4763-B6EE-1D56E6C1A859}">
      <dgm:prSet phldrT="[Text]"/>
      <dgm:spPr>
        <a:solidFill>
          <a:srgbClr val="00B050">
            <a:alpha val="50000"/>
          </a:srgbClr>
        </a:solidFill>
      </dgm:spPr>
      <dgm:t>
        <a:bodyPr/>
        <a:lstStyle/>
        <a:p>
          <a:endParaRPr lang="en-AU" dirty="0">
            <a:solidFill>
              <a:schemeClr val="bg1"/>
            </a:solidFill>
            <a:latin typeface="+mj-lt"/>
          </a:endParaRPr>
        </a:p>
      </dgm:t>
    </dgm:pt>
    <dgm:pt modelId="{AFD7B377-4ED3-40FD-8BFB-2FA4E11415B7}" type="parTrans" cxnId="{DFF308EE-D7C5-4843-BBEB-CE00F050393A}">
      <dgm:prSet/>
      <dgm:spPr/>
      <dgm:t>
        <a:bodyPr/>
        <a:lstStyle/>
        <a:p>
          <a:endParaRPr lang="en-AU"/>
        </a:p>
      </dgm:t>
    </dgm:pt>
    <dgm:pt modelId="{78C94131-738B-4ABF-AF6B-6CEADA6B6B76}" type="sibTrans" cxnId="{DFF308EE-D7C5-4843-BBEB-CE00F050393A}">
      <dgm:prSet/>
      <dgm:spPr/>
      <dgm:t>
        <a:bodyPr/>
        <a:lstStyle/>
        <a:p>
          <a:endParaRPr lang="en-AU"/>
        </a:p>
      </dgm:t>
    </dgm:pt>
    <dgm:pt modelId="{CC0D5D9C-1CE9-4C1E-9562-25853DB08EA8}">
      <dgm:prSet phldrT="[Text]"/>
      <dgm:spPr>
        <a:solidFill>
          <a:srgbClr val="FF0000">
            <a:alpha val="49804"/>
          </a:srgbClr>
        </a:solidFill>
        <a:ln>
          <a:solidFill>
            <a:schemeClr val="bg1"/>
          </a:solidFill>
        </a:ln>
      </dgm:spPr>
      <dgm:t>
        <a:bodyPr/>
        <a:lstStyle/>
        <a:p>
          <a:endParaRPr lang="en-AU" dirty="0">
            <a:solidFill>
              <a:schemeClr val="bg1"/>
            </a:solidFill>
            <a:latin typeface="+mj-lt"/>
          </a:endParaRPr>
        </a:p>
      </dgm:t>
    </dgm:pt>
    <dgm:pt modelId="{DC1C29E8-BD6F-455E-BAB5-E2F7FD2C5356}" type="parTrans" cxnId="{688DEE09-CD45-485E-B9A1-52590EF62316}">
      <dgm:prSet/>
      <dgm:spPr/>
      <dgm:t>
        <a:bodyPr/>
        <a:lstStyle/>
        <a:p>
          <a:endParaRPr lang="en-AU"/>
        </a:p>
      </dgm:t>
    </dgm:pt>
    <dgm:pt modelId="{C3BC1A64-AB11-4E69-B1CA-CF7C1C290CAA}" type="sibTrans" cxnId="{688DEE09-CD45-485E-B9A1-52590EF62316}">
      <dgm:prSet/>
      <dgm:spPr/>
      <dgm:t>
        <a:bodyPr/>
        <a:lstStyle/>
        <a:p>
          <a:endParaRPr lang="en-AU"/>
        </a:p>
      </dgm:t>
    </dgm:pt>
    <dgm:pt modelId="{282A9C55-01A4-4D82-8AC7-F4D26FE1A8BD}" type="pres">
      <dgm:prSet presAssocID="{D152036B-16DF-4696-90BC-C0A4D61BF61C}" presName="compositeShape" presStyleCnt="0">
        <dgm:presLayoutVars>
          <dgm:chMax val="7"/>
          <dgm:dir/>
          <dgm:resizeHandles val="exact"/>
        </dgm:presLayoutVars>
      </dgm:prSet>
      <dgm:spPr/>
    </dgm:pt>
    <dgm:pt modelId="{808099EA-6D86-491B-B00D-EF410D25D5C6}" type="pres">
      <dgm:prSet presAssocID="{6C9CAD33-595A-406C-8294-6C94DD35AD38}" presName="circ1" presStyleLbl="vennNode1" presStyleIdx="0" presStyleCnt="3"/>
      <dgm:spPr/>
      <dgm:t>
        <a:bodyPr/>
        <a:lstStyle/>
        <a:p>
          <a:endParaRPr lang="en-AU"/>
        </a:p>
      </dgm:t>
    </dgm:pt>
    <dgm:pt modelId="{1D562AB6-FD8E-4710-ADFD-DCB9A69BEB39}" type="pres">
      <dgm:prSet presAssocID="{6C9CAD33-595A-406C-8294-6C94DD35AD38}" presName="circ1Tx" presStyleLbl="revTx" presStyleIdx="0" presStyleCnt="0">
        <dgm:presLayoutVars>
          <dgm:chMax val="0"/>
          <dgm:chPref val="0"/>
          <dgm:bulletEnabled val="1"/>
        </dgm:presLayoutVars>
      </dgm:prSet>
      <dgm:spPr/>
      <dgm:t>
        <a:bodyPr/>
        <a:lstStyle/>
        <a:p>
          <a:endParaRPr lang="en-AU"/>
        </a:p>
      </dgm:t>
    </dgm:pt>
    <dgm:pt modelId="{B4A22B7B-B224-4556-A968-E0FE738F00BE}" type="pres">
      <dgm:prSet presAssocID="{C824E43D-ABDB-4763-B6EE-1D56E6C1A859}" presName="circ2" presStyleLbl="vennNode1" presStyleIdx="1" presStyleCnt="3"/>
      <dgm:spPr/>
      <dgm:t>
        <a:bodyPr/>
        <a:lstStyle/>
        <a:p>
          <a:endParaRPr lang="en-AU"/>
        </a:p>
      </dgm:t>
    </dgm:pt>
    <dgm:pt modelId="{068D2216-691D-4C6D-A8C3-2F8D53CEB71E}" type="pres">
      <dgm:prSet presAssocID="{C824E43D-ABDB-4763-B6EE-1D56E6C1A859}" presName="circ2Tx" presStyleLbl="revTx" presStyleIdx="0" presStyleCnt="0">
        <dgm:presLayoutVars>
          <dgm:chMax val="0"/>
          <dgm:chPref val="0"/>
          <dgm:bulletEnabled val="1"/>
        </dgm:presLayoutVars>
      </dgm:prSet>
      <dgm:spPr/>
      <dgm:t>
        <a:bodyPr/>
        <a:lstStyle/>
        <a:p>
          <a:endParaRPr lang="en-AU"/>
        </a:p>
      </dgm:t>
    </dgm:pt>
    <dgm:pt modelId="{F4EA7DBE-0773-4775-B37B-D39F1C39AF73}" type="pres">
      <dgm:prSet presAssocID="{CC0D5D9C-1CE9-4C1E-9562-25853DB08EA8}" presName="circ3" presStyleLbl="vennNode1" presStyleIdx="2" presStyleCnt="3" custLinFactNeighborX="543" custLinFactNeighborY="-1086"/>
      <dgm:spPr/>
      <dgm:t>
        <a:bodyPr/>
        <a:lstStyle/>
        <a:p>
          <a:endParaRPr lang="en-AU"/>
        </a:p>
      </dgm:t>
    </dgm:pt>
    <dgm:pt modelId="{0DD19774-A817-4741-BADE-FBBAA8B2DC32}" type="pres">
      <dgm:prSet presAssocID="{CC0D5D9C-1CE9-4C1E-9562-25853DB08EA8}" presName="circ3Tx" presStyleLbl="revTx" presStyleIdx="0" presStyleCnt="0">
        <dgm:presLayoutVars>
          <dgm:chMax val="0"/>
          <dgm:chPref val="0"/>
          <dgm:bulletEnabled val="1"/>
        </dgm:presLayoutVars>
      </dgm:prSet>
      <dgm:spPr/>
      <dgm:t>
        <a:bodyPr/>
        <a:lstStyle/>
        <a:p>
          <a:endParaRPr lang="en-AU"/>
        </a:p>
      </dgm:t>
    </dgm:pt>
  </dgm:ptLst>
  <dgm:cxnLst>
    <dgm:cxn modelId="{DFF308EE-D7C5-4843-BBEB-CE00F050393A}" srcId="{D152036B-16DF-4696-90BC-C0A4D61BF61C}" destId="{C824E43D-ABDB-4763-B6EE-1D56E6C1A859}" srcOrd="1" destOrd="0" parTransId="{AFD7B377-4ED3-40FD-8BFB-2FA4E11415B7}" sibTransId="{78C94131-738B-4ABF-AF6B-6CEADA6B6B76}"/>
    <dgm:cxn modelId="{197C3A1D-2C94-44E8-B301-C8EEB1E8AF52}" type="presOf" srcId="{6C9CAD33-595A-406C-8294-6C94DD35AD38}" destId="{1D562AB6-FD8E-4710-ADFD-DCB9A69BEB39}" srcOrd="1" destOrd="0" presId="urn:microsoft.com/office/officeart/2005/8/layout/venn1"/>
    <dgm:cxn modelId="{D7C7167C-3CFE-45FF-B391-1FA743389569}" type="presOf" srcId="{CC0D5D9C-1CE9-4C1E-9562-25853DB08EA8}" destId="{0DD19774-A817-4741-BADE-FBBAA8B2DC32}" srcOrd="1" destOrd="0" presId="urn:microsoft.com/office/officeart/2005/8/layout/venn1"/>
    <dgm:cxn modelId="{532E08E3-888C-4E4F-A457-7B9C482B02E4}" type="presOf" srcId="{D152036B-16DF-4696-90BC-C0A4D61BF61C}" destId="{282A9C55-01A4-4D82-8AC7-F4D26FE1A8BD}" srcOrd="0" destOrd="0" presId="urn:microsoft.com/office/officeart/2005/8/layout/venn1"/>
    <dgm:cxn modelId="{E8A40883-4FC7-407F-9EDE-304D90149261}" type="presOf" srcId="{6C9CAD33-595A-406C-8294-6C94DD35AD38}" destId="{808099EA-6D86-491B-B00D-EF410D25D5C6}" srcOrd="0" destOrd="0" presId="urn:microsoft.com/office/officeart/2005/8/layout/venn1"/>
    <dgm:cxn modelId="{688DEE09-CD45-485E-B9A1-52590EF62316}" srcId="{D152036B-16DF-4696-90BC-C0A4D61BF61C}" destId="{CC0D5D9C-1CE9-4C1E-9562-25853DB08EA8}" srcOrd="2" destOrd="0" parTransId="{DC1C29E8-BD6F-455E-BAB5-E2F7FD2C5356}" sibTransId="{C3BC1A64-AB11-4E69-B1CA-CF7C1C290CAA}"/>
    <dgm:cxn modelId="{FB6401F5-87B8-4EE5-AE55-58A4C6BEC9DF}" type="presOf" srcId="{C824E43D-ABDB-4763-B6EE-1D56E6C1A859}" destId="{B4A22B7B-B224-4556-A968-E0FE738F00BE}" srcOrd="0" destOrd="0" presId="urn:microsoft.com/office/officeart/2005/8/layout/venn1"/>
    <dgm:cxn modelId="{42A55BBD-7AC6-49DF-B44A-2FA7F5E4DCF8}" srcId="{D152036B-16DF-4696-90BC-C0A4D61BF61C}" destId="{6C9CAD33-595A-406C-8294-6C94DD35AD38}" srcOrd="0" destOrd="0" parTransId="{6838ED48-3686-4E90-AC03-D2684041D1D7}" sibTransId="{BFE14578-9966-4854-A99B-874DF4EC8A9A}"/>
    <dgm:cxn modelId="{BF0F8141-E29A-4A1F-BDCF-DEB27276418F}" type="presOf" srcId="{C824E43D-ABDB-4763-B6EE-1D56E6C1A859}" destId="{068D2216-691D-4C6D-A8C3-2F8D53CEB71E}" srcOrd="1" destOrd="0" presId="urn:microsoft.com/office/officeart/2005/8/layout/venn1"/>
    <dgm:cxn modelId="{258C22D9-85F1-465D-950D-ED4288256BCE}" type="presOf" srcId="{CC0D5D9C-1CE9-4C1E-9562-25853DB08EA8}" destId="{F4EA7DBE-0773-4775-B37B-D39F1C39AF73}" srcOrd="0" destOrd="0" presId="urn:microsoft.com/office/officeart/2005/8/layout/venn1"/>
    <dgm:cxn modelId="{2B871B68-22D2-4CD8-BF9F-FFDB87419739}" type="presParOf" srcId="{282A9C55-01A4-4D82-8AC7-F4D26FE1A8BD}" destId="{808099EA-6D86-491B-B00D-EF410D25D5C6}" srcOrd="0" destOrd="0" presId="urn:microsoft.com/office/officeart/2005/8/layout/venn1"/>
    <dgm:cxn modelId="{2E6C99A1-C14F-4FD5-B86E-EF3E77433C15}" type="presParOf" srcId="{282A9C55-01A4-4D82-8AC7-F4D26FE1A8BD}" destId="{1D562AB6-FD8E-4710-ADFD-DCB9A69BEB39}" srcOrd="1" destOrd="0" presId="urn:microsoft.com/office/officeart/2005/8/layout/venn1"/>
    <dgm:cxn modelId="{19EFFC7B-670A-4F90-80F6-B17C382A9BAF}" type="presParOf" srcId="{282A9C55-01A4-4D82-8AC7-F4D26FE1A8BD}" destId="{B4A22B7B-B224-4556-A968-E0FE738F00BE}" srcOrd="2" destOrd="0" presId="urn:microsoft.com/office/officeart/2005/8/layout/venn1"/>
    <dgm:cxn modelId="{FF3DC082-3C18-42B5-9B9B-3EB8E5AB26FE}" type="presParOf" srcId="{282A9C55-01A4-4D82-8AC7-F4D26FE1A8BD}" destId="{068D2216-691D-4C6D-A8C3-2F8D53CEB71E}" srcOrd="3" destOrd="0" presId="urn:microsoft.com/office/officeart/2005/8/layout/venn1"/>
    <dgm:cxn modelId="{D017013F-BE24-400C-A975-5FB9D67B0633}" type="presParOf" srcId="{282A9C55-01A4-4D82-8AC7-F4D26FE1A8BD}" destId="{F4EA7DBE-0773-4775-B37B-D39F1C39AF73}" srcOrd="4" destOrd="0" presId="urn:microsoft.com/office/officeart/2005/8/layout/venn1"/>
    <dgm:cxn modelId="{2EB5C0CB-D419-4226-83A2-BB29AE0B6810}" type="presParOf" srcId="{282A9C55-01A4-4D82-8AC7-F4D26FE1A8BD}" destId="{0DD19774-A817-4741-BADE-FBBAA8B2DC3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52036B-16DF-4696-90BC-C0A4D61BF61C}" type="doc">
      <dgm:prSet loTypeId="urn:microsoft.com/office/officeart/2005/8/layout/venn1" loCatId="relationship" qsTypeId="urn:microsoft.com/office/officeart/2005/8/quickstyle/simple1" qsCatId="simple" csTypeId="urn:microsoft.com/office/officeart/2005/8/colors/accent1_2" csCatId="accent1" phldr="1"/>
      <dgm:spPr/>
    </dgm:pt>
    <dgm:pt modelId="{6C9CAD33-595A-406C-8294-6C94DD35AD38}">
      <dgm:prSet phldrT="[Text]"/>
      <dgm:spPr>
        <a:solidFill>
          <a:srgbClr val="0070C0"/>
        </a:solidFill>
      </dgm:spPr>
      <dgm:t>
        <a:bodyPr/>
        <a:lstStyle/>
        <a:p>
          <a:r>
            <a:rPr lang="en-AU" dirty="0" smtClean="0">
              <a:solidFill>
                <a:schemeClr val="bg1"/>
              </a:solidFill>
              <a:latin typeface="+mj-lt"/>
            </a:rPr>
            <a:t>Guilt-Innocence</a:t>
          </a:r>
          <a:endParaRPr lang="en-AU" dirty="0">
            <a:solidFill>
              <a:schemeClr val="bg1"/>
            </a:solidFill>
            <a:latin typeface="+mj-lt"/>
          </a:endParaRPr>
        </a:p>
      </dgm:t>
    </dgm:pt>
    <dgm:pt modelId="{6838ED48-3686-4E90-AC03-D2684041D1D7}" type="parTrans" cxnId="{42A55BBD-7AC6-49DF-B44A-2FA7F5E4DCF8}">
      <dgm:prSet/>
      <dgm:spPr/>
      <dgm:t>
        <a:bodyPr/>
        <a:lstStyle/>
        <a:p>
          <a:endParaRPr lang="en-AU"/>
        </a:p>
      </dgm:t>
    </dgm:pt>
    <dgm:pt modelId="{BFE14578-9966-4854-A99B-874DF4EC8A9A}" type="sibTrans" cxnId="{42A55BBD-7AC6-49DF-B44A-2FA7F5E4DCF8}">
      <dgm:prSet/>
      <dgm:spPr/>
      <dgm:t>
        <a:bodyPr/>
        <a:lstStyle/>
        <a:p>
          <a:endParaRPr lang="en-AU"/>
        </a:p>
      </dgm:t>
    </dgm:pt>
    <dgm:pt modelId="{C824E43D-ABDB-4763-B6EE-1D56E6C1A859}">
      <dgm:prSet phldrT="[Text]"/>
      <dgm:spPr>
        <a:solidFill>
          <a:srgbClr val="00B050">
            <a:alpha val="50000"/>
          </a:srgbClr>
        </a:solidFill>
      </dgm:spPr>
      <dgm:t>
        <a:bodyPr/>
        <a:lstStyle/>
        <a:p>
          <a:endParaRPr lang="en-AU" dirty="0">
            <a:solidFill>
              <a:schemeClr val="bg1"/>
            </a:solidFill>
            <a:latin typeface="+mj-lt"/>
          </a:endParaRPr>
        </a:p>
      </dgm:t>
    </dgm:pt>
    <dgm:pt modelId="{AFD7B377-4ED3-40FD-8BFB-2FA4E11415B7}" type="parTrans" cxnId="{DFF308EE-D7C5-4843-BBEB-CE00F050393A}">
      <dgm:prSet/>
      <dgm:spPr/>
      <dgm:t>
        <a:bodyPr/>
        <a:lstStyle/>
        <a:p>
          <a:endParaRPr lang="en-AU"/>
        </a:p>
      </dgm:t>
    </dgm:pt>
    <dgm:pt modelId="{78C94131-738B-4ABF-AF6B-6CEADA6B6B76}" type="sibTrans" cxnId="{DFF308EE-D7C5-4843-BBEB-CE00F050393A}">
      <dgm:prSet/>
      <dgm:spPr/>
      <dgm:t>
        <a:bodyPr/>
        <a:lstStyle/>
        <a:p>
          <a:endParaRPr lang="en-AU"/>
        </a:p>
      </dgm:t>
    </dgm:pt>
    <dgm:pt modelId="{CC0D5D9C-1CE9-4C1E-9562-25853DB08EA8}">
      <dgm:prSet phldrT="[Text]"/>
      <dgm:spPr>
        <a:solidFill>
          <a:srgbClr val="FF0000">
            <a:alpha val="49804"/>
          </a:srgbClr>
        </a:solidFill>
        <a:ln>
          <a:solidFill>
            <a:schemeClr val="bg1"/>
          </a:solidFill>
        </a:ln>
      </dgm:spPr>
      <dgm:t>
        <a:bodyPr/>
        <a:lstStyle/>
        <a:p>
          <a:endParaRPr lang="en-AU" dirty="0">
            <a:solidFill>
              <a:schemeClr val="bg1"/>
            </a:solidFill>
            <a:latin typeface="+mj-lt"/>
          </a:endParaRPr>
        </a:p>
      </dgm:t>
    </dgm:pt>
    <dgm:pt modelId="{DC1C29E8-BD6F-455E-BAB5-E2F7FD2C5356}" type="parTrans" cxnId="{688DEE09-CD45-485E-B9A1-52590EF62316}">
      <dgm:prSet/>
      <dgm:spPr/>
      <dgm:t>
        <a:bodyPr/>
        <a:lstStyle/>
        <a:p>
          <a:endParaRPr lang="en-AU"/>
        </a:p>
      </dgm:t>
    </dgm:pt>
    <dgm:pt modelId="{C3BC1A64-AB11-4E69-B1CA-CF7C1C290CAA}" type="sibTrans" cxnId="{688DEE09-CD45-485E-B9A1-52590EF62316}">
      <dgm:prSet/>
      <dgm:spPr/>
      <dgm:t>
        <a:bodyPr/>
        <a:lstStyle/>
        <a:p>
          <a:endParaRPr lang="en-AU"/>
        </a:p>
      </dgm:t>
    </dgm:pt>
    <dgm:pt modelId="{282A9C55-01A4-4D82-8AC7-F4D26FE1A8BD}" type="pres">
      <dgm:prSet presAssocID="{D152036B-16DF-4696-90BC-C0A4D61BF61C}" presName="compositeShape" presStyleCnt="0">
        <dgm:presLayoutVars>
          <dgm:chMax val="7"/>
          <dgm:dir/>
          <dgm:resizeHandles val="exact"/>
        </dgm:presLayoutVars>
      </dgm:prSet>
      <dgm:spPr/>
    </dgm:pt>
    <dgm:pt modelId="{808099EA-6D86-491B-B00D-EF410D25D5C6}" type="pres">
      <dgm:prSet presAssocID="{6C9CAD33-595A-406C-8294-6C94DD35AD38}" presName="circ1" presStyleLbl="vennNode1" presStyleIdx="0" presStyleCnt="3"/>
      <dgm:spPr/>
      <dgm:t>
        <a:bodyPr/>
        <a:lstStyle/>
        <a:p>
          <a:endParaRPr lang="en-AU"/>
        </a:p>
      </dgm:t>
    </dgm:pt>
    <dgm:pt modelId="{1D562AB6-FD8E-4710-ADFD-DCB9A69BEB39}" type="pres">
      <dgm:prSet presAssocID="{6C9CAD33-595A-406C-8294-6C94DD35AD38}" presName="circ1Tx" presStyleLbl="revTx" presStyleIdx="0" presStyleCnt="0">
        <dgm:presLayoutVars>
          <dgm:chMax val="0"/>
          <dgm:chPref val="0"/>
          <dgm:bulletEnabled val="1"/>
        </dgm:presLayoutVars>
      </dgm:prSet>
      <dgm:spPr/>
      <dgm:t>
        <a:bodyPr/>
        <a:lstStyle/>
        <a:p>
          <a:endParaRPr lang="en-AU"/>
        </a:p>
      </dgm:t>
    </dgm:pt>
    <dgm:pt modelId="{B4A22B7B-B224-4556-A968-E0FE738F00BE}" type="pres">
      <dgm:prSet presAssocID="{C824E43D-ABDB-4763-B6EE-1D56E6C1A859}" presName="circ2" presStyleLbl="vennNode1" presStyleIdx="1" presStyleCnt="3"/>
      <dgm:spPr/>
      <dgm:t>
        <a:bodyPr/>
        <a:lstStyle/>
        <a:p>
          <a:endParaRPr lang="en-AU"/>
        </a:p>
      </dgm:t>
    </dgm:pt>
    <dgm:pt modelId="{068D2216-691D-4C6D-A8C3-2F8D53CEB71E}" type="pres">
      <dgm:prSet presAssocID="{C824E43D-ABDB-4763-B6EE-1D56E6C1A859}" presName="circ2Tx" presStyleLbl="revTx" presStyleIdx="0" presStyleCnt="0">
        <dgm:presLayoutVars>
          <dgm:chMax val="0"/>
          <dgm:chPref val="0"/>
          <dgm:bulletEnabled val="1"/>
        </dgm:presLayoutVars>
      </dgm:prSet>
      <dgm:spPr/>
      <dgm:t>
        <a:bodyPr/>
        <a:lstStyle/>
        <a:p>
          <a:endParaRPr lang="en-AU"/>
        </a:p>
      </dgm:t>
    </dgm:pt>
    <dgm:pt modelId="{F4EA7DBE-0773-4775-B37B-D39F1C39AF73}" type="pres">
      <dgm:prSet presAssocID="{CC0D5D9C-1CE9-4C1E-9562-25853DB08EA8}" presName="circ3" presStyleLbl="vennNode1" presStyleIdx="2" presStyleCnt="3" custLinFactNeighborX="543" custLinFactNeighborY="-1086"/>
      <dgm:spPr/>
      <dgm:t>
        <a:bodyPr/>
        <a:lstStyle/>
        <a:p>
          <a:endParaRPr lang="en-AU"/>
        </a:p>
      </dgm:t>
    </dgm:pt>
    <dgm:pt modelId="{0DD19774-A817-4741-BADE-FBBAA8B2DC32}" type="pres">
      <dgm:prSet presAssocID="{CC0D5D9C-1CE9-4C1E-9562-25853DB08EA8}" presName="circ3Tx" presStyleLbl="revTx" presStyleIdx="0" presStyleCnt="0">
        <dgm:presLayoutVars>
          <dgm:chMax val="0"/>
          <dgm:chPref val="0"/>
          <dgm:bulletEnabled val="1"/>
        </dgm:presLayoutVars>
      </dgm:prSet>
      <dgm:spPr/>
      <dgm:t>
        <a:bodyPr/>
        <a:lstStyle/>
        <a:p>
          <a:endParaRPr lang="en-AU"/>
        </a:p>
      </dgm:t>
    </dgm:pt>
  </dgm:ptLst>
  <dgm:cxnLst>
    <dgm:cxn modelId="{7D784C83-DB15-41B9-A962-6FC3B36E9748}" type="presOf" srcId="{C824E43D-ABDB-4763-B6EE-1D56E6C1A859}" destId="{068D2216-691D-4C6D-A8C3-2F8D53CEB71E}" srcOrd="1" destOrd="0" presId="urn:microsoft.com/office/officeart/2005/8/layout/venn1"/>
    <dgm:cxn modelId="{DFF308EE-D7C5-4843-BBEB-CE00F050393A}" srcId="{D152036B-16DF-4696-90BC-C0A4D61BF61C}" destId="{C824E43D-ABDB-4763-B6EE-1D56E6C1A859}" srcOrd="1" destOrd="0" parTransId="{AFD7B377-4ED3-40FD-8BFB-2FA4E11415B7}" sibTransId="{78C94131-738B-4ABF-AF6B-6CEADA6B6B76}"/>
    <dgm:cxn modelId="{9D8A2C0F-2028-4F12-8342-F43FC11F6F8A}" type="presOf" srcId="{C824E43D-ABDB-4763-B6EE-1D56E6C1A859}" destId="{B4A22B7B-B224-4556-A968-E0FE738F00BE}" srcOrd="0" destOrd="0" presId="urn:microsoft.com/office/officeart/2005/8/layout/venn1"/>
    <dgm:cxn modelId="{D07284F2-4C2F-4797-AA14-8ECD42923836}" type="presOf" srcId="{CC0D5D9C-1CE9-4C1E-9562-25853DB08EA8}" destId="{F4EA7DBE-0773-4775-B37B-D39F1C39AF73}" srcOrd="0" destOrd="0" presId="urn:microsoft.com/office/officeart/2005/8/layout/venn1"/>
    <dgm:cxn modelId="{320FDB32-4B73-415C-91C5-AF8672AD70DE}" type="presOf" srcId="{D152036B-16DF-4696-90BC-C0A4D61BF61C}" destId="{282A9C55-01A4-4D82-8AC7-F4D26FE1A8BD}" srcOrd="0" destOrd="0" presId="urn:microsoft.com/office/officeart/2005/8/layout/venn1"/>
    <dgm:cxn modelId="{688DEE09-CD45-485E-B9A1-52590EF62316}" srcId="{D152036B-16DF-4696-90BC-C0A4D61BF61C}" destId="{CC0D5D9C-1CE9-4C1E-9562-25853DB08EA8}" srcOrd="2" destOrd="0" parTransId="{DC1C29E8-BD6F-455E-BAB5-E2F7FD2C5356}" sibTransId="{C3BC1A64-AB11-4E69-B1CA-CF7C1C290CAA}"/>
    <dgm:cxn modelId="{F232A4A9-F840-43A5-B514-25FF38A9B95C}" type="presOf" srcId="{CC0D5D9C-1CE9-4C1E-9562-25853DB08EA8}" destId="{0DD19774-A817-4741-BADE-FBBAA8B2DC32}" srcOrd="1" destOrd="0" presId="urn:microsoft.com/office/officeart/2005/8/layout/venn1"/>
    <dgm:cxn modelId="{42A55BBD-7AC6-49DF-B44A-2FA7F5E4DCF8}" srcId="{D152036B-16DF-4696-90BC-C0A4D61BF61C}" destId="{6C9CAD33-595A-406C-8294-6C94DD35AD38}" srcOrd="0" destOrd="0" parTransId="{6838ED48-3686-4E90-AC03-D2684041D1D7}" sibTransId="{BFE14578-9966-4854-A99B-874DF4EC8A9A}"/>
    <dgm:cxn modelId="{3138D37A-7F97-4D1D-964B-38873BF6A228}" type="presOf" srcId="{6C9CAD33-595A-406C-8294-6C94DD35AD38}" destId="{808099EA-6D86-491B-B00D-EF410D25D5C6}" srcOrd="0" destOrd="0" presId="urn:microsoft.com/office/officeart/2005/8/layout/venn1"/>
    <dgm:cxn modelId="{6805B22F-6D72-4F4F-80AA-F498AD8E9655}" type="presOf" srcId="{6C9CAD33-595A-406C-8294-6C94DD35AD38}" destId="{1D562AB6-FD8E-4710-ADFD-DCB9A69BEB39}" srcOrd="1" destOrd="0" presId="urn:microsoft.com/office/officeart/2005/8/layout/venn1"/>
    <dgm:cxn modelId="{98D7CB95-6B95-47E4-8B2B-00A33ADF0F8E}" type="presParOf" srcId="{282A9C55-01A4-4D82-8AC7-F4D26FE1A8BD}" destId="{808099EA-6D86-491B-B00D-EF410D25D5C6}" srcOrd="0" destOrd="0" presId="urn:microsoft.com/office/officeart/2005/8/layout/venn1"/>
    <dgm:cxn modelId="{037521A6-F958-4070-A99C-6E8C1708A3CB}" type="presParOf" srcId="{282A9C55-01A4-4D82-8AC7-F4D26FE1A8BD}" destId="{1D562AB6-FD8E-4710-ADFD-DCB9A69BEB39}" srcOrd="1" destOrd="0" presId="urn:microsoft.com/office/officeart/2005/8/layout/venn1"/>
    <dgm:cxn modelId="{211FC561-873B-47B3-B4CD-7808F65856E2}" type="presParOf" srcId="{282A9C55-01A4-4D82-8AC7-F4D26FE1A8BD}" destId="{B4A22B7B-B224-4556-A968-E0FE738F00BE}" srcOrd="2" destOrd="0" presId="urn:microsoft.com/office/officeart/2005/8/layout/venn1"/>
    <dgm:cxn modelId="{BBD506D4-8C30-44A8-A74A-684B1345FDC8}" type="presParOf" srcId="{282A9C55-01A4-4D82-8AC7-F4D26FE1A8BD}" destId="{068D2216-691D-4C6D-A8C3-2F8D53CEB71E}" srcOrd="3" destOrd="0" presId="urn:microsoft.com/office/officeart/2005/8/layout/venn1"/>
    <dgm:cxn modelId="{6C007BFF-EBE4-4332-BF41-96AF669D1DD4}" type="presParOf" srcId="{282A9C55-01A4-4D82-8AC7-F4D26FE1A8BD}" destId="{F4EA7DBE-0773-4775-B37B-D39F1C39AF73}" srcOrd="4" destOrd="0" presId="urn:microsoft.com/office/officeart/2005/8/layout/venn1"/>
    <dgm:cxn modelId="{31216E6F-11E4-4B2D-AD8C-A44335B936DD}" type="presParOf" srcId="{282A9C55-01A4-4D82-8AC7-F4D26FE1A8BD}" destId="{0DD19774-A817-4741-BADE-FBBAA8B2DC3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52036B-16DF-4696-90BC-C0A4D61BF61C}" type="doc">
      <dgm:prSet loTypeId="urn:microsoft.com/office/officeart/2005/8/layout/venn1" loCatId="relationship" qsTypeId="urn:microsoft.com/office/officeart/2005/8/quickstyle/simple1" qsCatId="simple" csTypeId="urn:microsoft.com/office/officeart/2005/8/colors/accent1_2" csCatId="accent1" phldr="1"/>
      <dgm:spPr/>
    </dgm:pt>
    <dgm:pt modelId="{6C9CAD33-595A-406C-8294-6C94DD35AD38}">
      <dgm:prSet phldrT="[Text]"/>
      <dgm:spPr>
        <a:solidFill>
          <a:srgbClr val="0070C0"/>
        </a:solidFill>
      </dgm:spPr>
      <dgm:t>
        <a:bodyPr/>
        <a:lstStyle/>
        <a:p>
          <a:r>
            <a:rPr lang="en-AU" dirty="0" smtClean="0">
              <a:solidFill>
                <a:schemeClr val="bg1"/>
              </a:solidFill>
              <a:latin typeface="+mj-lt"/>
            </a:rPr>
            <a:t>Guilt-Innocence</a:t>
          </a:r>
          <a:endParaRPr lang="en-AU" dirty="0">
            <a:solidFill>
              <a:schemeClr val="bg1"/>
            </a:solidFill>
            <a:latin typeface="+mj-lt"/>
          </a:endParaRPr>
        </a:p>
      </dgm:t>
    </dgm:pt>
    <dgm:pt modelId="{6838ED48-3686-4E90-AC03-D2684041D1D7}" type="parTrans" cxnId="{42A55BBD-7AC6-49DF-B44A-2FA7F5E4DCF8}">
      <dgm:prSet/>
      <dgm:spPr/>
      <dgm:t>
        <a:bodyPr/>
        <a:lstStyle/>
        <a:p>
          <a:endParaRPr lang="en-AU"/>
        </a:p>
      </dgm:t>
    </dgm:pt>
    <dgm:pt modelId="{BFE14578-9966-4854-A99B-874DF4EC8A9A}" type="sibTrans" cxnId="{42A55BBD-7AC6-49DF-B44A-2FA7F5E4DCF8}">
      <dgm:prSet/>
      <dgm:spPr/>
      <dgm:t>
        <a:bodyPr/>
        <a:lstStyle/>
        <a:p>
          <a:endParaRPr lang="en-AU"/>
        </a:p>
      </dgm:t>
    </dgm:pt>
    <dgm:pt modelId="{C824E43D-ABDB-4763-B6EE-1D56E6C1A859}">
      <dgm:prSet phldrT="[Text]"/>
      <dgm:spPr>
        <a:solidFill>
          <a:srgbClr val="00B050">
            <a:alpha val="50000"/>
          </a:srgbClr>
        </a:solidFill>
      </dgm:spPr>
      <dgm:t>
        <a:bodyPr/>
        <a:lstStyle/>
        <a:p>
          <a:endParaRPr lang="en-AU" dirty="0">
            <a:solidFill>
              <a:schemeClr val="bg1"/>
            </a:solidFill>
            <a:latin typeface="+mj-lt"/>
          </a:endParaRPr>
        </a:p>
      </dgm:t>
    </dgm:pt>
    <dgm:pt modelId="{AFD7B377-4ED3-40FD-8BFB-2FA4E11415B7}" type="parTrans" cxnId="{DFF308EE-D7C5-4843-BBEB-CE00F050393A}">
      <dgm:prSet/>
      <dgm:spPr/>
      <dgm:t>
        <a:bodyPr/>
        <a:lstStyle/>
        <a:p>
          <a:endParaRPr lang="en-AU"/>
        </a:p>
      </dgm:t>
    </dgm:pt>
    <dgm:pt modelId="{78C94131-738B-4ABF-AF6B-6CEADA6B6B76}" type="sibTrans" cxnId="{DFF308EE-D7C5-4843-BBEB-CE00F050393A}">
      <dgm:prSet/>
      <dgm:spPr/>
      <dgm:t>
        <a:bodyPr/>
        <a:lstStyle/>
        <a:p>
          <a:endParaRPr lang="en-AU"/>
        </a:p>
      </dgm:t>
    </dgm:pt>
    <dgm:pt modelId="{CC0D5D9C-1CE9-4C1E-9562-25853DB08EA8}">
      <dgm:prSet phldrT="[Text]"/>
      <dgm:spPr>
        <a:solidFill>
          <a:srgbClr val="FF0000">
            <a:alpha val="49804"/>
          </a:srgbClr>
        </a:solidFill>
        <a:ln>
          <a:solidFill>
            <a:schemeClr val="bg1"/>
          </a:solidFill>
        </a:ln>
      </dgm:spPr>
      <dgm:t>
        <a:bodyPr/>
        <a:lstStyle/>
        <a:p>
          <a:r>
            <a:rPr lang="en-AU" dirty="0" smtClean="0">
              <a:solidFill>
                <a:schemeClr val="bg1"/>
              </a:solidFill>
              <a:latin typeface="+mj-lt"/>
            </a:rPr>
            <a:t>Shame-Honour</a:t>
          </a:r>
          <a:endParaRPr lang="en-AU" dirty="0">
            <a:solidFill>
              <a:schemeClr val="bg1"/>
            </a:solidFill>
            <a:latin typeface="+mj-lt"/>
          </a:endParaRPr>
        </a:p>
      </dgm:t>
    </dgm:pt>
    <dgm:pt modelId="{DC1C29E8-BD6F-455E-BAB5-E2F7FD2C5356}" type="parTrans" cxnId="{688DEE09-CD45-485E-B9A1-52590EF62316}">
      <dgm:prSet/>
      <dgm:spPr/>
      <dgm:t>
        <a:bodyPr/>
        <a:lstStyle/>
        <a:p>
          <a:endParaRPr lang="en-AU"/>
        </a:p>
      </dgm:t>
    </dgm:pt>
    <dgm:pt modelId="{C3BC1A64-AB11-4E69-B1CA-CF7C1C290CAA}" type="sibTrans" cxnId="{688DEE09-CD45-485E-B9A1-52590EF62316}">
      <dgm:prSet/>
      <dgm:spPr/>
      <dgm:t>
        <a:bodyPr/>
        <a:lstStyle/>
        <a:p>
          <a:endParaRPr lang="en-AU"/>
        </a:p>
      </dgm:t>
    </dgm:pt>
    <dgm:pt modelId="{282A9C55-01A4-4D82-8AC7-F4D26FE1A8BD}" type="pres">
      <dgm:prSet presAssocID="{D152036B-16DF-4696-90BC-C0A4D61BF61C}" presName="compositeShape" presStyleCnt="0">
        <dgm:presLayoutVars>
          <dgm:chMax val="7"/>
          <dgm:dir/>
          <dgm:resizeHandles val="exact"/>
        </dgm:presLayoutVars>
      </dgm:prSet>
      <dgm:spPr/>
    </dgm:pt>
    <dgm:pt modelId="{808099EA-6D86-491B-B00D-EF410D25D5C6}" type="pres">
      <dgm:prSet presAssocID="{6C9CAD33-595A-406C-8294-6C94DD35AD38}" presName="circ1" presStyleLbl="vennNode1" presStyleIdx="0" presStyleCnt="3"/>
      <dgm:spPr/>
      <dgm:t>
        <a:bodyPr/>
        <a:lstStyle/>
        <a:p>
          <a:endParaRPr lang="en-AU"/>
        </a:p>
      </dgm:t>
    </dgm:pt>
    <dgm:pt modelId="{1D562AB6-FD8E-4710-ADFD-DCB9A69BEB39}" type="pres">
      <dgm:prSet presAssocID="{6C9CAD33-595A-406C-8294-6C94DD35AD38}" presName="circ1Tx" presStyleLbl="revTx" presStyleIdx="0" presStyleCnt="0">
        <dgm:presLayoutVars>
          <dgm:chMax val="0"/>
          <dgm:chPref val="0"/>
          <dgm:bulletEnabled val="1"/>
        </dgm:presLayoutVars>
      </dgm:prSet>
      <dgm:spPr/>
      <dgm:t>
        <a:bodyPr/>
        <a:lstStyle/>
        <a:p>
          <a:endParaRPr lang="en-AU"/>
        </a:p>
      </dgm:t>
    </dgm:pt>
    <dgm:pt modelId="{B4A22B7B-B224-4556-A968-E0FE738F00BE}" type="pres">
      <dgm:prSet presAssocID="{C824E43D-ABDB-4763-B6EE-1D56E6C1A859}" presName="circ2" presStyleLbl="vennNode1" presStyleIdx="1" presStyleCnt="3"/>
      <dgm:spPr/>
      <dgm:t>
        <a:bodyPr/>
        <a:lstStyle/>
        <a:p>
          <a:endParaRPr lang="en-AU"/>
        </a:p>
      </dgm:t>
    </dgm:pt>
    <dgm:pt modelId="{068D2216-691D-4C6D-A8C3-2F8D53CEB71E}" type="pres">
      <dgm:prSet presAssocID="{C824E43D-ABDB-4763-B6EE-1D56E6C1A859}" presName="circ2Tx" presStyleLbl="revTx" presStyleIdx="0" presStyleCnt="0">
        <dgm:presLayoutVars>
          <dgm:chMax val="0"/>
          <dgm:chPref val="0"/>
          <dgm:bulletEnabled val="1"/>
        </dgm:presLayoutVars>
      </dgm:prSet>
      <dgm:spPr/>
      <dgm:t>
        <a:bodyPr/>
        <a:lstStyle/>
        <a:p>
          <a:endParaRPr lang="en-AU"/>
        </a:p>
      </dgm:t>
    </dgm:pt>
    <dgm:pt modelId="{F4EA7DBE-0773-4775-B37B-D39F1C39AF73}" type="pres">
      <dgm:prSet presAssocID="{CC0D5D9C-1CE9-4C1E-9562-25853DB08EA8}" presName="circ3" presStyleLbl="vennNode1" presStyleIdx="2" presStyleCnt="3" custLinFactNeighborX="543" custLinFactNeighborY="-1086"/>
      <dgm:spPr/>
      <dgm:t>
        <a:bodyPr/>
        <a:lstStyle/>
        <a:p>
          <a:endParaRPr lang="en-AU"/>
        </a:p>
      </dgm:t>
    </dgm:pt>
    <dgm:pt modelId="{0DD19774-A817-4741-BADE-FBBAA8B2DC32}" type="pres">
      <dgm:prSet presAssocID="{CC0D5D9C-1CE9-4C1E-9562-25853DB08EA8}" presName="circ3Tx" presStyleLbl="revTx" presStyleIdx="0" presStyleCnt="0">
        <dgm:presLayoutVars>
          <dgm:chMax val="0"/>
          <dgm:chPref val="0"/>
          <dgm:bulletEnabled val="1"/>
        </dgm:presLayoutVars>
      </dgm:prSet>
      <dgm:spPr/>
      <dgm:t>
        <a:bodyPr/>
        <a:lstStyle/>
        <a:p>
          <a:endParaRPr lang="en-AU"/>
        </a:p>
      </dgm:t>
    </dgm:pt>
  </dgm:ptLst>
  <dgm:cxnLst>
    <dgm:cxn modelId="{572F7BFD-DCA3-40CB-A54D-0B054DD8077F}" type="presOf" srcId="{C824E43D-ABDB-4763-B6EE-1D56E6C1A859}" destId="{068D2216-691D-4C6D-A8C3-2F8D53CEB71E}" srcOrd="1" destOrd="0" presId="urn:microsoft.com/office/officeart/2005/8/layout/venn1"/>
    <dgm:cxn modelId="{DFF308EE-D7C5-4843-BBEB-CE00F050393A}" srcId="{D152036B-16DF-4696-90BC-C0A4D61BF61C}" destId="{C824E43D-ABDB-4763-B6EE-1D56E6C1A859}" srcOrd="1" destOrd="0" parTransId="{AFD7B377-4ED3-40FD-8BFB-2FA4E11415B7}" sibTransId="{78C94131-738B-4ABF-AF6B-6CEADA6B6B76}"/>
    <dgm:cxn modelId="{467AD9CF-DD65-4A7D-85C0-5A90792B558E}" type="presOf" srcId="{C824E43D-ABDB-4763-B6EE-1D56E6C1A859}" destId="{B4A22B7B-B224-4556-A968-E0FE738F00BE}" srcOrd="0" destOrd="0" presId="urn:microsoft.com/office/officeart/2005/8/layout/venn1"/>
    <dgm:cxn modelId="{47B8E3E1-6AF5-44B7-BFC8-834BE5F1FC1F}" type="presOf" srcId="{CC0D5D9C-1CE9-4C1E-9562-25853DB08EA8}" destId="{F4EA7DBE-0773-4775-B37B-D39F1C39AF73}" srcOrd="0" destOrd="0" presId="urn:microsoft.com/office/officeart/2005/8/layout/venn1"/>
    <dgm:cxn modelId="{85F60300-64B4-4426-9F5A-201FFD906A3D}" type="presOf" srcId="{6C9CAD33-595A-406C-8294-6C94DD35AD38}" destId="{808099EA-6D86-491B-B00D-EF410D25D5C6}" srcOrd="0" destOrd="0" presId="urn:microsoft.com/office/officeart/2005/8/layout/venn1"/>
    <dgm:cxn modelId="{292C0C5C-0545-4338-8D36-730BA98919F7}" type="presOf" srcId="{D152036B-16DF-4696-90BC-C0A4D61BF61C}" destId="{282A9C55-01A4-4D82-8AC7-F4D26FE1A8BD}" srcOrd="0" destOrd="0" presId="urn:microsoft.com/office/officeart/2005/8/layout/venn1"/>
    <dgm:cxn modelId="{688DEE09-CD45-485E-B9A1-52590EF62316}" srcId="{D152036B-16DF-4696-90BC-C0A4D61BF61C}" destId="{CC0D5D9C-1CE9-4C1E-9562-25853DB08EA8}" srcOrd="2" destOrd="0" parTransId="{DC1C29E8-BD6F-455E-BAB5-E2F7FD2C5356}" sibTransId="{C3BC1A64-AB11-4E69-B1CA-CF7C1C290CAA}"/>
    <dgm:cxn modelId="{42A55BBD-7AC6-49DF-B44A-2FA7F5E4DCF8}" srcId="{D152036B-16DF-4696-90BC-C0A4D61BF61C}" destId="{6C9CAD33-595A-406C-8294-6C94DD35AD38}" srcOrd="0" destOrd="0" parTransId="{6838ED48-3686-4E90-AC03-D2684041D1D7}" sibTransId="{BFE14578-9966-4854-A99B-874DF4EC8A9A}"/>
    <dgm:cxn modelId="{CB37B78E-065F-4B00-B4C4-CDF16F8C186D}" type="presOf" srcId="{6C9CAD33-595A-406C-8294-6C94DD35AD38}" destId="{1D562AB6-FD8E-4710-ADFD-DCB9A69BEB39}" srcOrd="1" destOrd="0" presId="urn:microsoft.com/office/officeart/2005/8/layout/venn1"/>
    <dgm:cxn modelId="{A4CA6AAE-9270-4647-B1E8-8E4621654F22}" type="presOf" srcId="{CC0D5D9C-1CE9-4C1E-9562-25853DB08EA8}" destId="{0DD19774-A817-4741-BADE-FBBAA8B2DC32}" srcOrd="1" destOrd="0" presId="urn:microsoft.com/office/officeart/2005/8/layout/venn1"/>
    <dgm:cxn modelId="{7476A795-5533-4D7F-ADDB-CB523A6C9B70}" type="presParOf" srcId="{282A9C55-01A4-4D82-8AC7-F4D26FE1A8BD}" destId="{808099EA-6D86-491B-B00D-EF410D25D5C6}" srcOrd="0" destOrd="0" presId="urn:microsoft.com/office/officeart/2005/8/layout/venn1"/>
    <dgm:cxn modelId="{9DB07840-03C1-4A66-B47E-B2102875B8EE}" type="presParOf" srcId="{282A9C55-01A4-4D82-8AC7-F4D26FE1A8BD}" destId="{1D562AB6-FD8E-4710-ADFD-DCB9A69BEB39}" srcOrd="1" destOrd="0" presId="urn:microsoft.com/office/officeart/2005/8/layout/venn1"/>
    <dgm:cxn modelId="{483A978D-3434-4344-B44B-2BE87B51276F}" type="presParOf" srcId="{282A9C55-01A4-4D82-8AC7-F4D26FE1A8BD}" destId="{B4A22B7B-B224-4556-A968-E0FE738F00BE}" srcOrd="2" destOrd="0" presId="urn:microsoft.com/office/officeart/2005/8/layout/venn1"/>
    <dgm:cxn modelId="{DB8802B1-BA40-475D-807D-1AAB315C7BEC}" type="presParOf" srcId="{282A9C55-01A4-4D82-8AC7-F4D26FE1A8BD}" destId="{068D2216-691D-4C6D-A8C3-2F8D53CEB71E}" srcOrd="3" destOrd="0" presId="urn:microsoft.com/office/officeart/2005/8/layout/venn1"/>
    <dgm:cxn modelId="{61BC2BD2-EB98-4171-A539-6F8C5D0F4C3F}" type="presParOf" srcId="{282A9C55-01A4-4D82-8AC7-F4D26FE1A8BD}" destId="{F4EA7DBE-0773-4775-B37B-D39F1C39AF73}" srcOrd="4" destOrd="0" presId="urn:microsoft.com/office/officeart/2005/8/layout/venn1"/>
    <dgm:cxn modelId="{2E7A5C34-1F30-4190-99B7-5F2C065BDBDF}" type="presParOf" srcId="{282A9C55-01A4-4D82-8AC7-F4D26FE1A8BD}" destId="{0DD19774-A817-4741-BADE-FBBAA8B2DC3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52036B-16DF-4696-90BC-C0A4D61BF61C}" type="doc">
      <dgm:prSet loTypeId="urn:microsoft.com/office/officeart/2005/8/layout/venn1" loCatId="relationship" qsTypeId="urn:microsoft.com/office/officeart/2005/8/quickstyle/simple1" qsCatId="simple" csTypeId="urn:microsoft.com/office/officeart/2005/8/colors/accent1_2" csCatId="accent1" phldr="1"/>
      <dgm:spPr/>
    </dgm:pt>
    <dgm:pt modelId="{6C9CAD33-595A-406C-8294-6C94DD35AD38}">
      <dgm:prSet phldrT="[Text]"/>
      <dgm:spPr>
        <a:solidFill>
          <a:srgbClr val="0070C0"/>
        </a:solidFill>
      </dgm:spPr>
      <dgm:t>
        <a:bodyPr/>
        <a:lstStyle/>
        <a:p>
          <a:r>
            <a:rPr lang="en-AU" dirty="0" smtClean="0">
              <a:solidFill>
                <a:schemeClr val="bg1"/>
              </a:solidFill>
              <a:latin typeface="+mj-lt"/>
            </a:rPr>
            <a:t>Guilt-Innocence</a:t>
          </a:r>
          <a:endParaRPr lang="en-AU" dirty="0">
            <a:solidFill>
              <a:schemeClr val="bg1"/>
            </a:solidFill>
            <a:latin typeface="+mj-lt"/>
          </a:endParaRPr>
        </a:p>
      </dgm:t>
    </dgm:pt>
    <dgm:pt modelId="{6838ED48-3686-4E90-AC03-D2684041D1D7}" type="parTrans" cxnId="{42A55BBD-7AC6-49DF-B44A-2FA7F5E4DCF8}">
      <dgm:prSet/>
      <dgm:spPr/>
      <dgm:t>
        <a:bodyPr/>
        <a:lstStyle/>
        <a:p>
          <a:endParaRPr lang="en-AU"/>
        </a:p>
      </dgm:t>
    </dgm:pt>
    <dgm:pt modelId="{BFE14578-9966-4854-A99B-874DF4EC8A9A}" type="sibTrans" cxnId="{42A55BBD-7AC6-49DF-B44A-2FA7F5E4DCF8}">
      <dgm:prSet/>
      <dgm:spPr/>
      <dgm:t>
        <a:bodyPr/>
        <a:lstStyle/>
        <a:p>
          <a:endParaRPr lang="en-AU"/>
        </a:p>
      </dgm:t>
    </dgm:pt>
    <dgm:pt modelId="{C824E43D-ABDB-4763-B6EE-1D56E6C1A859}">
      <dgm:prSet phldrT="[Text]"/>
      <dgm:spPr>
        <a:solidFill>
          <a:srgbClr val="00B050">
            <a:alpha val="50000"/>
          </a:srgbClr>
        </a:solidFill>
      </dgm:spPr>
      <dgm:t>
        <a:bodyPr/>
        <a:lstStyle/>
        <a:p>
          <a:r>
            <a:rPr lang="en-AU" dirty="0" smtClean="0">
              <a:solidFill>
                <a:schemeClr val="bg1"/>
              </a:solidFill>
              <a:latin typeface="+mj-lt"/>
            </a:rPr>
            <a:t>Fear-Power</a:t>
          </a:r>
          <a:endParaRPr lang="en-AU" dirty="0">
            <a:solidFill>
              <a:schemeClr val="bg1"/>
            </a:solidFill>
            <a:latin typeface="+mj-lt"/>
          </a:endParaRPr>
        </a:p>
      </dgm:t>
    </dgm:pt>
    <dgm:pt modelId="{AFD7B377-4ED3-40FD-8BFB-2FA4E11415B7}" type="parTrans" cxnId="{DFF308EE-D7C5-4843-BBEB-CE00F050393A}">
      <dgm:prSet/>
      <dgm:spPr/>
      <dgm:t>
        <a:bodyPr/>
        <a:lstStyle/>
        <a:p>
          <a:endParaRPr lang="en-AU"/>
        </a:p>
      </dgm:t>
    </dgm:pt>
    <dgm:pt modelId="{78C94131-738B-4ABF-AF6B-6CEADA6B6B76}" type="sibTrans" cxnId="{DFF308EE-D7C5-4843-BBEB-CE00F050393A}">
      <dgm:prSet/>
      <dgm:spPr/>
      <dgm:t>
        <a:bodyPr/>
        <a:lstStyle/>
        <a:p>
          <a:endParaRPr lang="en-AU"/>
        </a:p>
      </dgm:t>
    </dgm:pt>
    <dgm:pt modelId="{CC0D5D9C-1CE9-4C1E-9562-25853DB08EA8}">
      <dgm:prSet phldrT="[Text]"/>
      <dgm:spPr>
        <a:solidFill>
          <a:srgbClr val="FF0000">
            <a:alpha val="49804"/>
          </a:srgbClr>
        </a:solidFill>
        <a:ln>
          <a:solidFill>
            <a:schemeClr val="bg1"/>
          </a:solidFill>
        </a:ln>
      </dgm:spPr>
      <dgm:t>
        <a:bodyPr/>
        <a:lstStyle/>
        <a:p>
          <a:r>
            <a:rPr lang="en-AU" dirty="0" smtClean="0">
              <a:solidFill>
                <a:schemeClr val="bg1"/>
              </a:solidFill>
              <a:latin typeface="+mj-lt"/>
            </a:rPr>
            <a:t>Shame-Honour</a:t>
          </a:r>
          <a:endParaRPr lang="en-AU" dirty="0">
            <a:solidFill>
              <a:schemeClr val="bg1"/>
            </a:solidFill>
            <a:latin typeface="+mj-lt"/>
          </a:endParaRPr>
        </a:p>
      </dgm:t>
    </dgm:pt>
    <dgm:pt modelId="{DC1C29E8-BD6F-455E-BAB5-E2F7FD2C5356}" type="parTrans" cxnId="{688DEE09-CD45-485E-B9A1-52590EF62316}">
      <dgm:prSet/>
      <dgm:spPr/>
      <dgm:t>
        <a:bodyPr/>
        <a:lstStyle/>
        <a:p>
          <a:endParaRPr lang="en-AU"/>
        </a:p>
      </dgm:t>
    </dgm:pt>
    <dgm:pt modelId="{C3BC1A64-AB11-4E69-B1CA-CF7C1C290CAA}" type="sibTrans" cxnId="{688DEE09-CD45-485E-B9A1-52590EF62316}">
      <dgm:prSet/>
      <dgm:spPr/>
      <dgm:t>
        <a:bodyPr/>
        <a:lstStyle/>
        <a:p>
          <a:endParaRPr lang="en-AU"/>
        </a:p>
      </dgm:t>
    </dgm:pt>
    <dgm:pt modelId="{282A9C55-01A4-4D82-8AC7-F4D26FE1A8BD}" type="pres">
      <dgm:prSet presAssocID="{D152036B-16DF-4696-90BC-C0A4D61BF61C}" presName="compositeShape" presStyleCnt="0">
        <dgm:presLayoutVars>
          <dgm:chMax val="7"/>
          <dgm:dir/>
          <dgm:resizeHandles val="exact"/>
        </dgm:presLayoutVars>
      </dgm:prSet>
      <dgm:spPr/>
    </dgm:pt>
    <dgm:pt modelId="{808099EA-6D86-491B-B00D-EF410D25D5C6}" type="pres">
      <dgm:prSet presAssocID="{6C9CAD33-595A-406C-8294-6C94DD35AD38}" presName="circ1" presStyleLbl="vennNode1" presStyleIdx="0" presStyleCnt="3"/>
      <dgm:spPr/>
      <dgm:t>
        <a:bodyPr/>
        <a:lstStyle/>
        <a:p>
          <a:endParaRPr lang="en-AU"/>
        </a:p>
      </dgm:t>
    </dgm:pt>
    <dgm:pt modelId="{1D562AB6-FD8E-4710-ADFD-DCB9A69BEB39}" type="pres">
      <dgm:prSet presAssocID="{6C9CAD33-595A-406C-8294-6C94DD35AD38}" presName="circ1Tx" presStyleLbl="revTx" presStyleIdx="0" presStyleCnt="0">
        <dgm:presLayoutVars>
          <dgm:chMax val="0"/>
          <dgm:chPref val="0"/>
          <dgm:bulletEnabled val="1"/>
        </dgm:presLayoutVars>
      </dgm:prSet>
      <dgm:spPr/>
      <dgm:t>
        <a:bodyPr/>
        <a:lstStyle/>
        <a:p>
          <a:endParaRPr lang="en-AU"/>
        </a:p>
      </dgm:t>
    </dgm:pt>
    <dgm:pt modelId="{B4A22B7B-B224-4556-A968-E0FE738F00BE}" type="pres">
      <dgm:prSet presAssocID="{C824E43D-ABDB-4763-B6EE-1D56E6C1A859}" presName="circ2" presStyleLbl="vennNode1" presStyleIdx="1" presStyleCnt="3"/>
      <dgm:spPr/>
      <dgm:t>
        <a:bodyPr/>
        <a:lstStyle/>
        <a:p>
          <a:endParaRPr lang="en-AU"/>
        </a:p>
      </dgm:t>
    </dgm:pt>
    <dgm:pt modelId="{068D2216-691D-4C6D-A8C3-2F8D53CEB71E}" type="pres">
      <dgm:prSet presAssocID="{C824E43D-ABDB-4763-B6EE-1D56E6C1A859}" presName="circ2Tx" presStyleLbl="revTx" presStyleIdx="0" presStyleCnt="0">
        <dgm:presLayoutVars>
          <dgm:chMax val="0"/>
          <dgm:chPref val="0"/>
          <dgm:bulletEnabled val="1"/>
        </dgm:presLayoutVars>
      </dgm:prSet>
      <dgm:spPr/>
      <dgm:t>
        <a:bodyPr/>
        <a:lstStyle/>
        <a:p>
          <a:endParaRPr lang="en-AU"/>
        </a:p>
      </dgm:t>
    </dgm:pt>
    <dgm:pt modelId="{F4EA7DBE-0773-4775-B37B-D39F1C39AF73}" type="pres">
      <dgm:prSet presAssocID="{CC0D5D9C-1CE9-4C1E-9562-25853DB08EA8}" presName="circ3" presStyleLbl="vennNode1" presStyleIdx="2" presStyleCnt="3" custLinFactNeighborX="543" custLinFactNeighborY="-1086"/>
      <dgm:spPr/>
      <dgm:t>
        <a:bodyPr/>
        <a:lstStyle/>
        <a:p>
          <a:endParaRPr lang="en-AU"/>
        </a:p>
      </dgm:t>
    </dgm:pt>
    <dgm:pt modelId="{0DD19774-A817-4741-BADE-FBBAA8B2DC32}" type="pres">
      <dgm:prSet presAssocID="{CC0D5D9C-1CE9-4C1E-9562-25853DB08EA8}" presName="circ3Tx" presStyleLbl="revTx" presStyleIdx="0" presStyleCnt="0">
        <dgm:presLayoutVars>
          <dgm:chMax val="0"/>
          <dgm:chPref val="0"/>
          <dgm:bulletEnabled val="1"/>
        </dgm:presLayoutVars>
      </dgm:prSet>
      <dgm:spPr/>
      <dgm:t>
        <a:bodyPr/>
        <a:lstStyle/>
        <a:p>
          <a:endParaRPr lang="en-AU"/>
        </a:p>
      </dgm:t>
    </dgm:pt>
  </dgm:ptLst>
  <dgm:cxnLst>
    <dgm:cxn modelId="{07C1933E-E246-401E-B94C-A23AA117FB97}" type="presOf" srcId="{CC0D5D9C-1CE9-4C1E-9562-25853DB08EA8}" destId="{0DD19774-A817-4741-BADE-FBBAA8B2DC32}" srcOrd="1" destOrd="0" presId="urn:microsoft.com/office/officeart/2005/8/layout/venn1"/>
    <dgm:cxn modelId="{DFF308EE-D7C5-4843-BBEB-CE00F050393A}" srcId="{D152036B-16DF-4696-90BC-C0A4D61BF61C}" destId="{C824E43D-ABDB-4763-B6EE-1D56E6C1A859}" srcOrd="1" destOrd="0" parTransId="{AFD7B377-4ED3-40FD-8BFB-2FA4E11415B7}" sibTransId="{78C94131-738B-4ABF-AF6B-6CEADA6B6B76}"/>
    <dgm:cxn modelId="{84380AFA-138A-4BA2-8738-51B8EDCD26F3}" type="presOf" srcId="{CC0D5D9C-1CE9-4C1E-9562-25853DB08EA8}" destId="{F4EA7DBE-0773-4775-B37B-D39F1C39AF73}" srcOrd="0" destOrd="0" presId="urn:microsoft.com/office/officeart/2005/8/layout/venn1"/>
    <dgm:cxn modelId="{0057AF66-6A6B-4CCF-8B49-2750E40D9338}" type="presOf" srcId="{D152036B-16DF-4696-90BC-C0A4D61BF61C}" destId="{282A9C55-01A4-4D82-8AC7-F4D26FE1A8BD}" srcOrd="0" destOrd="0" presId="urn:microsoft.com/office/officeart/2005/8/layout/venn1"/>
    <dgm:cxn modelId="{5258F45C-9879-4C85-9FBD-0C39494F2F92}" type="presOf" srcId="{C824E43D-ABDB-4763-B6EE-1D56E6C1A859}" destId="{068D2216-691D-4C6D-A8C3-2F8D53CEB71E}" srcOrd="1" destOrd="0" presId="urn:microsoft.com/office/officeart/2005/8/layout/venn1"/>
    <dgm:cxn modelId="{688DEE09-CD45-485E-B9A1-52590EF62316}" srcId="{D152036B-16DF-4696-90BC-C0A4D61BF61C}" destId="{CC0D5D9C-1CE9-4C1E-9562-25853DB08EA8}" srcOrd="2" destOrd="0" parTransId="{DC1C29E8-BD6F-455E-BAB5-E2F7FD2C5356}" sibTransId="{C3BC1A64-AB11-4E69-B1CA-CF7C1C290CAA}"/>
    <dgm:cxn modelId="{42A55BBD-7AC6-49DF-B44A-2FA7F5E4DCF8}" srcId="{D152036B-16DF-4696-90BC-C0A4D61BF61C}" destId="{6C9CAD33-595A-406C-8294-6C94DD35AD38}" srcOrd="0" destOrd="0" parTransId="{6838ED48-3686-4E90-AC03-D2684041D1D7}" sibTransId="{BFE14578-9966-4854-A99B-874DF4EC8A9A}"/>
    <dgm:cxn modelId="{58B940BC-4EB3-4FC8-9707-9C90E6C413FD}" type="presOf" srcId="{C824E43D-ABDB-4763-B6EE-1D56E6C1A859}" destId="{B4A22B7B-B224-4556-A968-E0FE738F00BE}" srcOrd="0" destOrd="0" presId="urn:microsoft.com/office/officeart/2005/8/layout/venn1"/>
    <dgm:cxn modelId="{074D4399-247A-4CB0-91C1-E691B8219798}" type="presOf" srcId="{6C9CAD33-595A-406C-8294-6C94DD35AD38}" destId="{808099EA-6D86-491B-B00D-EF410D25D5C6}" srcOrd="0" destOrd="0" presId="urn:microsoft.com/office/officeart/2005/8/layout/venn1"/>
    <dgm:cxn modelId="{FCCF81CA-A5A6-4046-AD07-82097F30B04D}" type="presOf" srcId="{6C9CAD33-595A-406C-8294-6C94DD35AD38}" destId="{1D562AB6-FD8E-4710-ADFD-DCB9A69BEB39}" srcOrd="1" destOrd="0" presId="urn:microsoft.com/office/officeart/2005/8/layout/venn1"/>
    <dgm:cxn modelId="{68836702-C4BA-4740-84B5-BBDC6F2D734A}" type="presParOf" srcId="{282A9C55-01A4-4D82-8AC7-F4D26FE1A8BD}" destId="{808099EA-6D86-491B-B00D-EF410D25D5C6}" srcOrd="0" destOrd="0" presId="urn:microsoft.com/office/officeart/2005/8/layout/venn1"/>
    <dgm:cxn modelId="{CF1EFA9F-AF60-46FB-A492-CB8C027F6201}" type="presParOf" srcId="{282A9C55-01A4-4D82-8AC7-F4D26FE1A8BD}" destId="{1D562AB6-FD8E-4710-ADFD-DCB9A69BEB39}" srcOrd="1" destOrd="0" presId="urn:microsoft.com/office/officeart/2005/8/layout/venn1"/>
    <dgm:cxn modelId="{C011E680-9496-472A-9CB1-8ECDB61A8181}" type="presParOf" srcId="{282A9C55-01A4-4D82-8AC7-F4D26FE1A8BD}" destId="{B4A22B7B-B224-4556-A968-E0FE738F00BE}" srcOrd="2" destOrd="0" presId="urn:microsoft.com/office/officeart/2005/8/layout/venn1"/>
    <dgm:cxn modelId="{E300095E-0739-42B7-93A9-317DEABC5F8F}" type="presParOf" srcId="{282A9C55-01A4-4D82-8AC7-F4D26FE1A8BD}" destId="{068D2216-691D-4C6D-A8C3-2F8D53CEB71E}" srcOrd="3" destOrd="0" presId="urn:microsoft.com/office/officeart/2005/8/layout/venn1"/>
    <dgm:cxn modelId="{35FD39B7-AE2C-49F4-A0CA-538472877AAE}" type="presParOf" srcId="{282A9C55-01A4-4D82-8AC7-F4D26FE1A8BD}" destId="{F4EA7DBE-0773-4775-B37B-D39F1C39AF73}" srcOrd="4" destOrd="0" presId="urn:microsoft.com/office/officeart/2005/8/layout/venn1"/>
    <dgm:cxn modelId="{89ED3BEC-B75E-4C40-89E1-F75AD9D855A8}" type="presParOf" srcId="{282A9C55-01A4-4D82-8AC7-F4D26FE1A8BD}" destId="{0DD19774-A817-4741-BADE-FBBAA8B2DC3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099EA-6D86-491B-B00D-EF410D25D5C6}">
      <dsp:nvSpPr>
        <dsp:cNvPr id="0" name=""/>
        <dsp:cNvSpPr/>
      </dsp:nvSpPr>
      <dsp:spPr>
        <a:xfrm>
          <a:off x="2845030" y="79750"/>
          <a:ext cx="3828010" cy="382801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AU" sz="6500" kern="1200" dirty="0">
            <a:solidFill>
              <a:schemeClr val="bg1"/>
            </a:solidFill>
            <a:latin typeface="+mj-lt"/>
          </a:endParaRPr>
        </a:p>
      </dsp:txBody>
      <dsp:txXfrm>
        <a:off x="3355432" y="749652"/>
        <a:ext cx="2807207" cy="1722604"/>
      </dsp:txXfrm>
    </dsp:sp>
    <dsp:sp modelId="{B4A22B7B-B224-4556-A968-E0FE738F00BE}">
      <dsp:nvSpPr>
        <dsp:cNvPr id="0" name=""/>
        <dsp:cNvSpPr/>
      </dsp:nvSpPr>
      <dsp:spPr>
        <a:xfrm>
          <a:off x="4226304" y="2472256"/>
          <a:ext cx="3828010" cy="3828010"/>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AU" sz="6500" kern="1200" dirty="0">
            <a:solidFill>
              <a:schemeClr val="bg1"/>
            </a:solidFill>
            <a:latin typeface="+mj-lt"/>
          </a:endParaRPr>
        </a:p>
      </dsp:txBody>
      <dsp:txXfrm>
        <a:off x="5397037" y="3461159"/>
        <a:ext cx="2296806" cy="2105405"/>
      </dsp:txXfrm>
    </dsp:sp>
    <dsp:sp modelId="{F4EA7DBE-0773-4775-B37B-D39F1C39AF73}">
      <dsp:nvSpPr>
        <dsp:cNvPr id="0" name=""/>
        <dsp:cNvSpPr/>
      </dsp:nvSpPr>
      <dsp:spPr>
        <a:xfrm>
          <a:off x="1484542" y="2430684"/>
          <a:ext cx="3828010" cy="3828010"/>
        </a:xfrm>
        <a:prstGeom prst="ellipse">
          <a:avLst/>
        </a:prstGeom>
        <a:solidFill>
          <a:srgbClr val="FF0000">
            <a:alpha val="4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AU" sz="6500" kern="1200" dirty="0">
            <a:solidFill>
              <a:schemeClr val="bg1"/>
            </a:solidFill>
            <a:latin typeface="+mj-lt"/>
          </a:endParaRPr>
        </a:p>
      </dsp:txBody>
      <dsp:txXfrm>
        <a:off x="1845013" y="3419587"/>
        <a:ext cx="2296806" cy="21054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099EA-6D86-491B-B00D-EF410D25D5C6}">
      <dsp:nvSpPr>
        <dsp:cNvPr id="0" name=""/>
        <dsp:cNvSpPr/>
      </dsp:nvSpPr>
      <dsp:spPr>
        <a:xfrm>
          <a:off x="2845030" y="79750"/>
          <a:ext cx="3828010" cy="382801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r>
            <a:rPr lang="en-AU" sz="5300" kern="1200" dirty="0" smtClean="0">
              <a:solidFill>
                <a:schemeClr val="bg1"/>
              </a:solidFill>
              <a:latin typeface="+mj-lt"/>
            </a:rPr>
            <a:t>Guilt-Innocence</a:t>
          </a:r>
          <a:endParaRPr lang="en-AU" sz="5300" kern="1200" dirty="0">
            <a:solidFill>
              <a:schemeClr val="bg1"/>
            </a:solidFill>
            <a:latin typeface="+mj-lt"/>
          </a:endParaRPr>
        </a:p>
      </dsp:txBody>
      <dsp:txXfrm>
        <a:off x="3355432" y="749652"/>
        <a:ext cx="2807207" cy="1722604"/>
      </dsp:txXfrm>
    </dsp:sp>
    <dsp:sp modelId="{B4A22B7B-B224-4556-A968-E0FE738F00BE}">
      <dsp:nvSpPr>
        <dsp:cNvPr id="0" name=""/>
        <dsp:cNvSpPr/>
      </dsp:nvSpPr>
      <dsp:spPr>
        <a:xfrm>
          <a:off x="4226304" y="2472256"/>
          <a:ext cx="3828010" cy="3828010"/>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endParaRPr lang="en-AU" sz="5300" kern="1200" dirty="0">
            <a:solidFill>
              <a:schemeClr val="bg1"/>
            </a:solidFill>
            <a:latin typeface="+mj-lt"/>
          </a:endParaRPr>
        </a:p>
      </dsp:txBody>
      <dsp:txXfrm>
        <a:off x="5397037" y="3461159"/>
        <a:ext cx="2296806" cy="2105405"/>
      </dsp:txXfrm>
    </dsp:sp>
    <dsp:sp modelId="{F4EA7DBE-0773-4775-B37B-D39F1C39AF73}">
      <dsp:nvSpPr>
        <dsp:cNvPr id="0" name=""/>
        <dsp:cNvSpPr/>
      </dsp:nvSpPr>
      <dsp:spPr>
        <a:xfrm>
          <a:off x="1484542" y="2430684"/>
          <a:ext cx="3828010" cy="3828010"/>
        </a:xfrm>
        <a:prstGeom prst="ellipse">
          <a:avLst/>
        </a:prstGeom>
        <a:solidFill>
          <a:srgbClr val="FF0000">
            <a:alpha val="4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endParaRPr lang="en-AU" sz="5300" kern="1200" dirty="0">
            <a:solidFill>
              <a:schemeClr val="bg1"/>
            </a:solidFill>
            <a:latin typeface="+mj-lt"/>
          </a:endParaRPr>
        </a:p>
      </dsp:txBody>
      <dsp:txXfrm>
        <a:off x="1845013" y="3419587"/>
        <a:ext cx="2296806" cy="2105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099EA-6D86-491B-B00D-EF410D25D5C6}">
      <dsp:nvSpPr>
        <dsp:cNvPr id="0" name=""/>
        <dsp:cNvSpPr/>
      </dsp:nvSpPr>
      <dsp:spPr>
        <a:xfrm>
          <a:off x="2845030" y="79750"/>
          <a:ext cx="3828010" cy="382801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r>
            <a:rPr lang="en-AU" sz="5300" kern="1200" dirty="0" smtClean="0">
              <a:solidFill>
                <a:schemeClr val="bg1"/>
              </a:solidFill>
              <a:latin typeface="+mj-lt"/>
            </a:rPr>
            <a:t>Guilt-Innocence</a:t>
          </a:r>
          <a:endParaRPr lang="en-AU" sz="5300" kern="1200" dirty="0">
            <a:solidFill>
              <a:schemeClr val="bg1"/>
            </a:solidFill>
            <a:latin typeface="+mj-lt"/>
          </a:endParaRPr>
        </a:p>
      </dsp:txBody>
      <dsp:txXfrm>
        <a:off x="3355432" y="749652"/>
        <a:ext cx="2807207" cy="1722604"/>
      </dsp:txXfrm>
    </dsp:sp>
    <dsp:sp modelId="{B4A22B7B-B224-4556-A968-E0FE738F00BE}">
      <dsp:nvSpPr>
        <dsp:cNvPr id="0" name=""/>
        <dsp:cNvSpPr/>
      </dsp:nvSpPr>
      <dsp:spPr>
        <a:xfrm>
          <a:off x="4226304" y="2472256"/>
          <a:ext cx="3828010" cy="3828010"/>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endParaRPr lang="en-AU" sz="5300" kern="1200" dirty="0">
            <a:solidFill>
              <a:schemeClr val="bg1"/>
            </a:solidFill>
            <a:latin typeface="+mj-lt"/>
          </a:endParaRPr>
        </a:p>
      </dsp:txBody>
      <dsp:txXfrm>
        <a:off x="5397037" y="3461159"/>
        <a:ext cx="2296806" cy="2105405"/>
      </dsp:txXfrm>
    </dsp:sp>
    <dsp:sp modelId="{F4EA7DBE-0773-4775-B37B-D39F1C39AF73}">
      <dsp:nvSpPr>
        <dsp:cNvPr id="0" name=""/>
        <dsp:cNvSpPr/>
      </dsp:nvSpPr>
      <dsp:spPr>
        <a:xfrm>
          <a:off x="1484542" y="2430684"/>
          <a:ext cx="3828010" cy="3828010"/>
        </a:xfrm>
        <a:prstGeom prst="ellipse">
          <a:avLst/>
        </a:prstGeom>
        <a:solidFill>
          <a:srgbClr val="FF0000">
            <a:alpha val="4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r>
            <a:rPr lang="en-AU" sz="5300" kern="1200" dirty="0" smtClean="0">
              <a:solidFill>
                <a:schemeClr val="bg1"/>
              </a:solidFill>
              <a:latin typeface="+mj-lt"/>
            </a:rPr>
            <a:t>Shame-Honour</a:t>
          </a:r>
          <a:endParaRPr lang="en-AU" sz="5300" kern="1200" dirty="0">
            <a:solidFill>
              <a:schemeClr val="bg1"/>
            </a:solidFill>
            <a:latin typeface="+mj-lt"/>
          </a:endParaRPr>
        </a:p>
      </dsp:txBody>
      <dsp:txXfrm>
        <a:off x="1845013" y="3419587"/>
        <a:ext cx="2296806" cy="21054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099EA-6D86-491B-B00D-EF410D25D5C6}">
      <dsp:nvSpPr>
        <dsp:cNvPr id="0" name=""/>
        <dsp:cNvSpPr/>
      </dsp:nvSpPr>
      <dsp:spPr>
        <a:xfrm>
          <a:off x="2845030" y="79750"/>
          <a:ext cx="3828010" cy="3828010"/>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r>
            <a:rPr lang="en-AU" sz="5300" kern="1200" dirty="0" smtClean="0">
              <a:solidFill>
                <a:schemeClr val="bg1"/>
              </a:solidFill>
              <a:latin typeface="+mj-lt"/>
            </a:rPr>
            <a:t>Guilt-Innocence</a:t>
          </a:r>
          <a:endParaRPr lang="en-AU" sz="5300" kern="1200" dirty="0">
            <a:solidFill>
              <a:schemeClr val="bg1"/>
            </a:solidFill>
            <a:latin typeface="+mj-lt"/>
          </a:endParaRPr>
        </a:p>
      </dsp:txBody>
      <dsp:txXfrm>
        <a:off x="3355432" y="749652"/>
        <a:ext cx="2807207" cy="1722604"/>
      </dsp:txXfrm>
    </dsp:sp>
    <dsp:sp modelId="{B4A22B7B-B224-4556-A968-E0FE738F00BE}">
      <dsp:nvSpPr>
        <dsp:cNvPr id="0" name=""/>
        <dsp:cNvSpPr/>
      </dsp:nvSpPr>
      <dsp:spPr>
        <a:xfrm>
          <a:off x="4226304" y="2472256"/>
          <a:ext cx="3828010" cy="3828010"/>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r>
            <a:rPr lang="en-AU" sz="5300" kern="1200" dirty="0" smtClean="0">
              <a:solidFill>
                <a:schemeClr val="bg1"/>
              </a:solidFill>
              <a:latin typeface="+mj-lt"/>
            </a:rPr>
            <a:t>Fear-Power</a:t>
          </a:r>
          <a:endParaRPr lang="en-AU" sz="5300" kern="1200" dirty="0">
            <a:solidFill>
              <a:schemeClr val="bg1"/>
            </a:solidFill>
            <a:latin typeface="+mj-lt"/>
          </a:endParaRPr>
        </a:p>
      </dsp:txBody>
      <dsp:txXfrm>
        <a:off x="5397037" y="3461159"/>
        <a:ext cx="2296806" cy="2105405"/>
      </dsp:txXfrm>
    </dsp:sp>
    <dsp:sp modelId="{F4EA7DBE-0773-4775-B37B-D39F1C39AF73}">
      <dsp:nvSpPr>
        <dsp:cNvPr id="0" name=""/>
        <dsp:cNvSpPr/>
      </dsp:nvSpPr>
      <dsp:spPr>
        <a:xfrm>
          <a:off x="1484542" y="2430684"/>
          <a:ext cx="3828010" cy="3828010"/>
        </a:xfrm>
        <a:prstGeom prst="ellipse">
          <a:avLst/>
        </a:prstGeom>
        <a:solidFill>
          <a:srgbClr val="FF0000">
            <a:alpha val="4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r>
            <a:rPr lang="en-AU" sz="5300" kern="1200" dirty="0" smtClean="0">
              <a:solidFill>
                <a:schemeClr val="bg1"/>
              </a:solidFill>
              <a:latin typeface="+mj-lt"/>
            </a:rPr>
            <a:t>Shame-Honour</a:t>
          </a:r>
          <a:endParaRPr lang="en-AU" sz="5300" kern="1200" dirty="0">
            <a:solidFill>
              <a:schemeClr val="bg1"/>
            </a:solidFill>
            <a:latin typeface="+mj-lt"/>
          </a:endParaRPr>
        </a:p>
      </dsp:txBody>
      <dsp:txXfrm>
        <a:off x="1845013" y="3419587"/>
        <a:ext cx="2296806" cy="210540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B9FB82B-DD75-4FBF-A31B-4C9D51CC84A5}" type="datetimeFigureOut">
              <a:rPr lang="en-AU" smtClean="0"/>
              <a:t>20/01/2019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399417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9FB82B-DD75-4FBF-A31B-4C9D51CC84A5}" type="datetimeFigureOut">
              <a:rPr lang="en-AU" smtClean="0"/>
              <a:t>20/01/2019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3016366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9FB82B-DD75-4FBF-A31B-4C9D51CC84A5}" type="datetimeFigureOut">
              <a:rPr lang="en-AU" smtClean="0"/>
              <a:t>20/01/2019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251338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9FB82B-DD75-4FBF-A31B-4C9D51CC84A5}" type="datetimeFigureOut">
              <a:rPr lang="en-AU" smtClean="0"/>
              <a:t>20/01/2019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91254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9FB82B-DD75-4FBF-A31B-4C9D51CC84A5}" type="datetimeFigureOut">
              <a:rPr lang="en-AU" smtClean="0"/>
              <a:t>20/01/2019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7832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B9FB82B-DD75-4FBF-A31B-4C9D51CC84A5}" type="datetimeFigureOut">
              <a:rPr lang="en-AU" smtClean="0"/>
              <a:t>20/01/2019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66600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B9FB82B-DD75-4FBF-A31B-4C9D51CC84A5}" type="datetimeFigureOut">
              <a:rPr lang="en-AU" smtClean="0"/>
              <a:t>20/01/2019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345130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B9FB82B-DD75-4FBF-A31B-4C9D51CC84A5}" type="datetimeFigureOut">
              <a:rPr lang="en-AU" smtClean="0"/>
              <a:t>20/01/2019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9636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9FB82B-DD75-4FBF-A31B-4C9D51CC84A5}" type="datetimeFigureOut">
              <a:rPr lang="en-AU" smtClean="0"/>
              <a:t>20/01/2019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317968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9FB82B-DD75-4FBF-A31B-4C9D51CC84A5}" type="datetimeFigureOut">
              <a:rPr lang="en-AU" smtClean="0"/>
              <a:t>20/01/2019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197582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9FB82B-DD75-4FBF-A31B-4C9D51CC84A5}" type="datetimeFigureOut">
              <a:rPr lang="en-AU" smtClean="0"/>
              <a:t>20/01/2019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E5923C7-0428-4CD0-B893-07D07D273331}" type="slidenum">
              <a:rPr lang="en-AU" smtClean="0"/>
              <a:t>‹#›</a:t>
            </a:fld>
            <a:endParaRPr lang="en-AU"/>
          </a:p>
        </p:txBody>
      </p:sp>
    </p:spTree>
    <p:extLst>
      <p:ext uri="{BB962C8B-B14F-4D97-AF65-F5344CB8AC3E}">
        <p14:creationId xmlns:p14="http://schemas.microsoft.com/office/powerpoint/2010/main" val="413078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9FB82B-DD75-4FBF-A31B-4C9D51CC84A5}" type="datetimeFigureOut">
              <a:rPr lang="en-AU" smtClean="0"/>
              <a:t>20/01/2019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923C7-0428-4CD0-B893-07D07D273331}" type="slidenum">
              <a:rPr lang="en-AU" smtClean="0"/>
              <a:t>‹#›</a:t>
            </a:fld>
            <a:endParaRPr lang="en-AU"/>
          </a:p>
        </p:txBody>
      </p:sp>
    </p:spTree>
    <p:extLst>
      <p:ext uri="{BB962C8B-B14F-4D97-AF65-F5344CB8AC3E}">
        <p14:creationId xmlns:p14="http://schemas.microsoft.com/office/powerpoint/2010/main" val="2325672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4" name="Picture 3"/>
          <p:cNvPicPr>
            <a:picLocks noChangeAspect="1"/>
          </p:cNvPicPr>
          <p:nvPr/>
        </p:nvPicPr>
        <p:blipFill>
          <a:blip r:embed="rId2"/>
          <a:stretch>
            <a:fillRect/>
          </a:stretch>
        </p:blipFill>
        <p:spPr>
          <a:xfrm>
            <a:off x="32084" y="0"/>
            <a:ext cx="12127832" cy="6858000"/>
          </a:xfrm>
          <a:prstGeom prst="rect">
            <a:avLst/>
          </a:prstGeom>
        </p:spPr>
      </p:pic>
      <p:pic>
        <p:nvPicPr>
          <p:cNvPr id="6" name="Picture 5"/>
          <p:cNvPicPr>
            <a:picLocks noChangeAspect="1"/>
          </p:cNvPicPr>
          <p:nvPr/>
        </p:nvPicPr>
        <p:blipFill>
          <a:blip r:embed="rId3"/>
          <a:stretch>
            <a:fillRect/>
          </a:stretch>
        </p:blipFill>
        <p:spPr>
          <a:xfrm>
            <a:off x="665300" y="108021"/>
            <a:ext cx="11224862" cy="6213763"/>
          </a:xfrm>
          <a:prstGeom prst="rect">
            <a:avLst/>
          </a:prstGeom>
        </p:spPr>
      </p:pic>
      <p:pic>
        <p:nvPicPr>
          <p:cNvPr id="7" name="Picture 6"/>
          <p:cNvPicPr>
            <a:picLocks noChangeAspect="1"/>
          </p:cNvPicPr>
          <p:nvPr/>
        </p:nvPicPr>
        <p:blipFill>
          <a:blip r:embed="rId4"/>
          <a:stretch>
            <a:fillRect/>
          </a:stretch>
        </p:blipFill>
        <p:spPr>
          <a:xfrm>
            <a:off x="1856509" y="323595"/>
            <a:ext cx="9151383" cy="5782613"/>
          </a:xfrm>
          <a:prstGeom prst="rect">
            <a:avLst/>
          </a:prstGeom>
        </p:spPr>
      </p:pic>
      <p:pic>
        <p:nvPicPr>
          <p:cNvPr id="8" name="Picture 7"/>
          <p:cNvPicPr>
            <a:picLocks noChangeAspect="1"/>
          </p:cNvPicPr>
          <p:nvPr/>
        </p:nvPicPr>
        <p:blipFill rotWithShape="1">
          <a:blip r:embed="rId5"/>
          <a:srcRect l="21615" t="30422" r="16420" b="12084"/>
          <a:stretch/>
        </p:blipFill>
        <p:spPr>
          <a:xfrm>
            <a:off x="3902298" y="2161407"/>
            <a:ext cx="5022762" cy="2147324"/>
          </a:xfrm>
          <a:prstGeom prst="rect">
            <a:avLst/>
          </a:prstGeom>
        </p:spPr>
      </p:pic>
    </p:spTree>
    <p:extLst>
      <p:ext uri="{BB962C8B-B14F-4D97-AF65-F5344CB8AC3E}">
        <p14:creationId xmlns:p14="http://schemas.microsoft.com/office/powerpoint/2010/main" val="11778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4434" y="219685"/>
            <a:ext cx="10931236" cy="3970318"/>
          </a:xfrm>
          <a:prstGeom prst="rect">
            <a:avLst/>
          </a:prstGeom>
        </p:spPr>
        <p:txBody>
          <a:bodyPr wrap="square">
            <a:spAutoFit/>
          </a:bodyPr>
          <a:lstStyle/>
          <a:p>
            <a:pPr algn="just"/>
            <a:r>
              <a:rPr lang="en-AU" sz="4400" b="0" i="0" spc="300" dirty="0" smtClean="0">
                <a:solidFill>
                  <a:schemeClr val="bg1"/>
                </a:solidFill>
                <a:effectLst/>
                <a:latin typeface="Calibri Light" panose="020F0302020204030204" pitchFamily="34" charset="0"/>
                <a:cs typeface="Calibri Light" panose="020F0302020204030204" pitchFamily="34" charset="0"/>
              </a:rPr>
              <a:t>… to open their eyes and turn them from darkness to light, and from the power of Satan to God, so that they may receive forgiveness of sins and a place among those who are sanctified by faith in me. </a:t>
            </a:r>
            <a:endParaRPr lang="en-AU" sz="3200" b="0" i="0" spc="300" dirty="0" smtClean="0">
              <a:solidFill>
                <a:schemeClr val="bg1"/>
              </a:solidFill>
              <a:effectLst/>
              <a:latin typeface="Calibri Light" panose="020F0302020204030204" pitchFamily="34" charset="0"/>
              <a:cs typeface="Calibri Light" panose="020F0302020204030204" pitchFamily="34" charset="0"/>
            </a:endParaRPr>
          </a:p>
          <a:p>
            <a:pPr algn="just"/>
            <a:r>
              <a:rPr lang="en-AU" sz="3200" spc="300" dirty="0">
                <a:solidFill>
                  <a:schemeClr val="bg1"/>
                </a:solidFill>
                <a:latin typeface="Calibri Light" panose="020F0302020204030204" pitchFamily="34" charset="0"/>
                <a:cs typeface="Calibri Light" panose="020F0302020204030204" pitchFamily="34" charset="0"/>
              </a:rPr>
              <a:t>	</a:t>
            </a:r>
            <a:r>
              <a:rPr lang="en-AU" sz="3200" spc="300" dirty="0" smtClean="0">
                <a:solidFill>
                  <a:schemeClr val="bg1"/>
                </a:solidFill>
                <a:latin typeface="Calibri Light" panose="020F0302020204030204" pitchFamily="34" charset="0"/>
                <a:cs typeface="Calibri Light" panose="020F0302020204030204" pitchFamily="34" charset="0"/>
              </a:rPr>
              <a:t>							          Acts 26:18</a:t>
            </a:r>
            <a:endParaRPr lang="en-AU" sz="4400" spc="300" dirty="0">
              <a:solidFill>
                <a:schemeClr val="bg1"/>
              </a:solidFill>
              <a:latin typeface="Calibri Light" panose="020F0302020204030204" pitchFamily="34" charset="0"/>
              <a:cs typeface="Calibri Light" panose="020F0302020204030204" pitchFamily="34" charset="0"/>
            </a:endParaRPr>
          </a:p>
        </p:txBody>
      </p:sp>
      <p:sp>
        <p:nvSpPr>
          <p:cNvPr id="2" name="Freeform 1"/>
          <p:cNvSpPr/>
          <p:nvPr/>
        </p:nvSpPr>
        <p:spPr>
          <a:xfrm>
            <a:off x="6774872" y="1576540"/>
            <a:ext cx="4779818" cy="62345"/>
          </a:xfrm>
          <a:custGeom>
            <a:avLst/>
            <a:gdLst>
              <a:gd name="connsiteX0" fmla="*/ 166254 w 4779818"/>
              <a:gd name="connsiteY0" fmla="*/ 145473 h 415636"/>
              <a:gd name="connsiteX1" fmla="*/ 270163 w 4779818"/>
              <a:gd name="connsiteY1" fmla="*/ 83127 h 415636"/>
              <a:gd name="connsiteX2" fmla="*/ 540327 w 4779818"/>
              <a:gd name="connsiteY2" fmla="*/ 103909 h 415636"/>
              <a:gd name="connsiteX3" fmla="*/ 852054 w 4779818"/>
              <a:gd name="connsiteY3" fmla="*/ 124691 h 415636"/>
              <a:gd name="connsiteX4" fmla="*/ 1184563 w 4779818"/>
              <a:gd name="connsiteY4" fmla="*/ 166254 h 415636"/>
              <a:gd name="connsiteX5" fmla="*/ 1517073 w 4779818"/>
              <a:gd name="connsiteY5" fmla="*/ 228600 h 415636"/>
              <a:gd name="connsiteX6" fmla="*/ 1662545 w 4779818"/>
              <a:gd name="connsiteY6" fmla="*/ 249382 h 415636"/>
              <a:gd name="connsiteX7" fmla="*/ 2244436 w 4779818"/>
              <a:gd name="connsiteY7" fmla="*/ 270164 h 415636"/>
              <a:gd name="connsiteX8" fmla="*/ 2473036 w 4779818"/>
              <a:gd name="connsiteY8" fmla="*/ 290945 h 415636"/>
              <a:gd name="connsiteX9" fmla="*/ 3387436 w 4779818"/>
              <a:gd name="connsiteY9" fmla="*/ 332509 h 415636"/>
              <a:gd name="connsiteX10" fmla="*/ 3449782 w 4779818"/>
              <a:gd name="connsiteY10" fmla="*/ 374073 h 415636"/>
              <a:gd name="connsiteX11" fmla="*/ 3616036 w 4779818"/>
              <a:gd name="connsiteY11" fmla="*/ 415636 h 415636"/>
              <a:gd name="connsiteX12" fmla="*/ 4177145 w 4779818"/>
              <a:gd name="connsiteY12" fmla="*/ 394854 h 415636"/>
              <a:gd name="connsiteX13" fmla="*/ 4384963 w 4779818"/>
              <a:gd name="connsiteY13" fmla="*/ 374073 h 415636"/>
              <a:gd name="connsiteX14" fmla="*/ 4447309 w 4779818"/>
              <a:gd name="connsiteY14" fmla="*/ 332509 h 415636"/>
              <a:gd name="connsiteX15" fmla="*/ 4592782 w 4779818"/>
              <a:gd name="connsiteY15" fmla="*/ 290945 h 415636"/>
              <a:gd name="connsiteX16" fmla="*/ 4655127 w 4779818"/>
              <a:gd name="connsiteY16" fmla="*/ 249382 h 415636"/>
              <a:gd name="connsiteX17" fmla="*/ 4572000 w 4779818"/>
              <a:gd name="connsiteY17" fmla="*/ 228600 h 415636"/>
              <a:gd name="connsiteX18" fmla="*/ 2930236 w 4779818"/>
              <a:gd name="connsiteY18" fmla="*/ 187036 h 415636"/>
              <a:gd name="connsiteX19" fmla="*/ 2618509 w 4779818"/>
              <a:gd name="connsiteY19" fmla="*/ 166254 h 415636"/>
              <a:gd name="connsiteX20" fmla="*/ 2452254 w 4779818"/>
              <a:gd name="connsiteY20" fmla="*/ 145473 h 415636"/>
              <a:gd name="connsiteX21" fmla="*/ 2369127 w 4779818"/>
              <a:gd name="connsiteY21" fmla="*/ 124691 h 415636"/>
              <a:gd name="connsiteX22" fmla="*/ 2057400 w 4779818"/>
              <a:gd name="connsiteY22" fmla="*/ 103909 h 415636"/>
              <a:gd name="connsiteX23" fmla="*/ 1787236 w 4779818"/>
              <a:gd name="connsiteY23" fmla="*/ 83127 h 415636"/>
              <a:gd name="connsiteX24" fmla="*/ 1683327 w 4779818"/>
              <a:gd name="connsiteY24" fmla="*/ 41564 h 415636"/>
              <a:gd name="connsiteX25" fmla="*/ 1330036 w 4779818"/>
              <a:gd name="connsiteY25" fmla="*/ 0 h 415636"/>
              <a:gd name="connsiteX26" fmla="*/ 561109 w 4779818"/>
              <a:gd name="connsiteY26" fmla="*/ 20782 h 415636"/>
              <a:gd name="connsiteX27" fmla="*/ 145473 w 4779818"/>
              <a:gd name="connsiteY27" fmla="*/ 62345 h 415636"/>
              <a:gd name="connsiteX28" fmla="*/ 0 w 4779818"/>
              <a:gd name="connsiteY28" fmla="*/ 103909 h 415636"/>
              <a:gd name="connsiteX29" fmla="*/ 20782 w 4779818"/>
              <a:gd name="connsiteY29" fmla="*/ 166254 h 415636"/>
              <a:gd name="connsiteX30" fmla="*/ 103909 w 4779818"/>
              <a:gd name="connsiteY30" fmla="*/ 228600 h 415636"/>
              <a:gd name="connsiteX31" fmla="*/ 290945 w 4779818"/>
              <a:gd name="connsiteY31" fmla="*/ 270164 h 415636"/>
              <a:gd name="connsiteX32" fmla="*/ 353291 w 4779818"/>
              <a:gd name="connsiteY32" fmla="*/ 290945 h 415636"/>
              <a:gd name="connsiteX33" fmla="*/ 727363 w 4779818"/>
              <a:gd name="connsiteY33" fmla="*/ 270164 h 415636"/>
              <a:gd name="connsiteX34" fmla="*/ 831273 w 4779818"/>
              <a:gd name="connsiteY34" fmla="*/ 249382 h 415636"/>
              <a:gd name="connsiteX35" fmla="*/ 976745 w 4779818"/>
              <a:gd name="connsiteY35" fmla="*/ 228600 h 415636"/>
              <a:gd name="connsiteX36" fmla="*/ 1101436 w 4779818"/>
              <a:gd name="connsiteY36" fmla="*/ 187036 h 415636"/>
              <a:gd name="connsiteX37" fmla="*/ 1267691 w 4779818"/>
              <a:gd name="connsiteY37" fmla="*/ 145473 h 415636"/>
              <a:gd name="connsiteX38" fmla="*/ 1413163 w 4779818"/>
              <a:gd name="connsiteY38" fmla="*/ 103909 h 415636"/>
              <a:gd name="connsiteX39" fmla="*/ 1641763 w 4779818"/>
              <a:gd name="connsiteY39" fmla="*/ 83127 h 415636"/>
              <a:gd name="connsiteX40" fmla="*/ 1911927 w 4779818"/>
              <a:gd name="connsiteY40" fmla="*/ 41564 h 415636"/>
              <a:gd name="connsiteX41" fmla="*/ 2452254 w 4779818"/>
              <a:gd name="connsiteY41" fmla="*/ 83127 h 415636"/>
              <a:gd name="connsiteX42" fmla="*/ 2618509 w 4779818"/>
              <a:gd name="connsiteY42" fmla="*/ 124691 h 415636"/>
              <a:gd name="connsiteX43" fmla="*/ 2701636 w 4779818"/>
              <a:gd name="connsiteY43" fmla="*/ 145473 h 415636"/>
              <a:gd name="connsiteX44" fmla="*/ 2930236 w 4779818"/>
              <a:gd name="connsiteY44" fmla="*/ 207818 h 415636"/>
              <a:gd name="connsiteX45" fmla="*/ 3054927 w 4779818"/>
              <a:gd name="connsiteY45" fmla="*/ 228600 h 415636"/>
              <a:gd name="connsiteX46" fmla="*/ 3304309 w 4779818"/>
              <a:gd name="connsiteY46" fmla="*/ 270164 h 415636"/>
              <a:gd name="connsiteX47" fmla="*/ 3429000 w 4779818"/>
              <a:gd name="connsiteY47" fmla="*/ 311727 h 415636"/>
              <a:gd name="connsiteX48" fmla="*/ 3886200 w 4779818"/>
              <a:gd name="connsiteY48" fmla="*/ 270164 h 415636"/>
              <a:gd name="connsiteX49" fmla="*/ 3990109 w 4779818"/>
              <a:gd name="connsiteY49" fmla="*/ 249382 h 415636"/>
              <a:gd name="connsiteX50" fmla="*/ 4052454 w 4779818"/>
              <a:gd name="connsiteY50" fmla="*/ 228600 h 415636"/>
              <a:gd name="connsiteX51" fmla="*/ 4343400 w 4779818"/>
              <a:gd name="connsiteY51" fmla="*/ 207818 h 415636"/>
              <a:gd name="connsiteX52" fmla="*/ 4530436 w 4779818"/>
              <a:gd name="connsiteY52" fmla="*/ 187036 h 415636"/>
              <a:gd name="connsiteX53" fmla="*/ 4738254 w 4779818"/>
              <a:gd name="connsiteY53" fmla="*/ 145473 h 415636"/>
              <a:gd name="connsiteX54" fmla="*/ 4779818 w 4779818"/>
              <a:gd name="connsiteY54" fmla="*/ 187036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79818" h="415636">
                <a:moveTo>
                  <a:pt x="166254" y="145473"/>
                </a:moveTo>
                <a:cubicBezTo>
                  <a:pt x="200890" y="124691"/>
                  <a:pt x="230017" y="87588"/>
                  <a:pt x="270163" y="83127"/>
                </a:cubicBezTo>
                <a:cubicBezTo>
                  <a:pt x="359931" y="73153"/>
                  <a:pt x="450236" y="97474"/>
                  <a:pt x="540327" y="103909"/>
                </a:cubicBezTo>
                <a:cubicBezTo>
                  <a:pt x="644202" y="111329"/>
                  <a:pt x="748399" y="114660"/>
                  <a:pt x="852054" y="124691"/>
                </a:cubicBezTo>
                <a:cubicBezTo>
                  <a:pt x="963233" y="135450"/>
                  <a:pt x="1184563" y="166254"/>
                  <a:pt x="1184563" y="166254"/>
                </a:cubicBezTo>
                <a:cubicBezTo>
                  <a:pt x="1328545" y="202249"/>
                  <a:pt x="1301196" y="197760"/>
                  <a:pt x="1517073" y="228600"/>
                </a:cubicBezTo>
                <a:cubicBezTo>
                  <a:pt x="1565564" y="235527"/>
                  <a:pt x="1613642" y="246588"/>
                  <a:pt x="1662545" y="249382"/>
                </a:cubicBezTo>
                <a:cubicBezTo>
                  <a:pt x="1856316" y="260455"/>
                  <a:pt x="2050472" y="263237"/>
                  <a:pt x="2244436" y="270164"/>
                </a:cubicBezTo>
                <a:cubicBezTo>
                  <a:pt x="2320636" y="277091"/>
                  <a:pt x="2396594" y="287621"/>
                  <a:pt x="2473036" y="290945"/>
                </a:cubicBezTo>
                <a:cubicBezTo>
                  <a:pt x="3437225" y="332866"/>
                  <a:pt x="2914299" y="279938"/>
                  <a:pt x="3387436" y="332509"/>
                </a:cubicBezTo>
                <a:cubicBezTo>
                  <a:pt x="3408218" y="346364"/>
                  <a:pt x="3427442" y="362903"/>
                  <a:pt x="3449782" y="374073"/>
                </a:cubicBezTo>
                <a:cubicBezTo>
                  <a:pt x="3492381" y="395372"/>
                  <a:pt x="3576520" y="407733"/>
                  <a:pt x="3616036" y="415636"/>
                </a:cubicBezTo>
                <a:lnTo>
                  <a:pt x="4177145" y="394854"/>
                </a:lnTo>
                <a:cubicBezTo>
                  <a:pt x="4246662" y="391096"/>
                  <a:pt x="4317128" y="389727"/>
                  <a:pt x="4384963" y="374073"/>
                </a:cubicBezTo>
                <a:cubicBezTo>
                  <a:pt x="4409300" y="368457"/>
                  <a:pt x="4424352" y="342348"/>
                  <a:pt x="4447309" y="332509"/>
                </a:cubicBezTo>
                <a:cubicBezTo>
                  <a:pt x="4540535" y="292555"/>
                  <a:pt x="4511894" y="331389"/>
                  <a:pt x="4592782" y="290945"/>
                </a:cubicBezTo>
                <a:cubicBezTo>
                  <a:pt x="4615122" y="279775"/>
                  <a:pt x="4634345" y="263236"/>
                  <a:pt x="4655127" y="249382"/>
                </a:cubicBezTo>
                <a:cubicBezTo>
                  <a:pt x="4627418" y="242455"/>
                  <a:pt x="4600543" y="229632"/>
                  <a:pt x="4572000" y="228600"/>
                </a:cubicBezTo>
                <a:cubicBezTo>
                  <a:pt x="4024927" y="208826"/>
                  <a:pt x="2930236" y="187036"/>
                  <a:pt x="2930236" y="187036"/>
                </a:cubicBezTo>
                <a:cubicBezTo>
                  <a:pt x="2826327" y="180109"/>
                  <a:pt x="2722257" y="175275"/>
                  <a:pt x="2618509" y="166254"/>
                </a:cubicBezTo>
                <a:cubicBezTo>
                  <a:pt x="2562869" y="161416"/>
                  <a:pt x="2507344" y="154654"/>
                  <a:pt x="2452254" y="145473"/>
                </a:cubicBezTo>
                <a:cubicBezTo>
                  <a:pt x="2424081" y="140778"/>
                  <a:pt x="2397532" y="127681"/>
                  <a:pt x="2369127" y="124691"/>
                </a:cubicBezTo>
                <a:cubicBezTo>
                  <a:pt x="2265560" y="113789"/>
                  <a:pt x="2161275" y="111329"/>
                  <a:pt x="2057400" y="103909"/>
                </a:cubicBezTo>
                <a:lnTo>
                  <a:pt x="1787236" y="83127"/>
                </a:lnTo>
                <a:cubicBezTo>
                  <a:pt x="1752600" y="69273"/>
                  <a:pt x="1719317" y="51379"/>
                  <a:pt x="1683327" y="41564"/>
                </a:cubicBezTo>
                <a:cubicBezTo>
                  <a:pt x="1599923" y="18818"/>
                  <a:pt x="1388581" y="5322"/>
                  <a:pt x="1330036" y="0"/>
                </a:cubicBezTo>
                <a:lnTo>
                  <a:pt x="561109" y="20782"/>
                </a:lnTo>
                <a:cubicBezTo>
                  <a:pt x="444158" y="25460"/>
                  <a:pt x="270781" y="39562"/>
                  <a:pt x="145473" y="62345"/>
                </a:cubicBezTo>
                <a:cubicBezTo>
                  <a:pt x="88064" y="72783"/>
                  <a:pt x="53417" y="86103"/>
                  <a:pt x="0" y="103909"/>
                </a:cubicBezTo>
                <a:cubicBezTo>
                  <a:pt x="6927" y="124691"/>
                  <a:pt x="6758" y="149425"/>
                  <a:pt x="20782" y="166254"/>
                </a:cubicBezTo>
                <a:cubicBezTo>
                  <a:pt x="42956" y="192862"/>
                  <a:pt x="72929" y="213110"/>
                  <a:pt x="103909" y="228600"/>
                </a:cubicBezTo>
                <a:cubicBezTo>
                  <a:pt x="125243" y="239267"/>
                  <a:pt x="277827" y="266885"/>
                  <a:pt x="290945" y="270164"/>
                </a:cubicBezTo>
                <a:cubicBezTo>
                  <a:pt x="312197" y="275477"/>
                  <a:pt x="332509" y="284018"/>
                  <a:pt x="353291" y="290945"/>
                </a:cubicBezTo>
                <a:cubicBezTo>
                  <a:pt x="477982" y="284018"/>
                  <a:pt x="602950" y="280982"/>
                  <a:pt x="727363" y="270164"/>
                </a:cubicBezTo>
                <a:cubicBezTo>
                  <a:pt x="762553" y="267104"/>
                  <a:pt x="796431" y="255189"/>
                  <a:pt x="831273" y="249382"/>
                </a:cubicBezTo>
                <a:cubicBezTo>
                  <a:pt x="879590" y="241329"/>
                  <a:pt x="928254" y="235527"/>
                  <a:pt x="976745" y="228600"/>
                </a:cubicBezTo>
                <a:cubicBezTo>
                  <a:pt x="1018309" y="214745"/>
                  <a:pt x="1059310" y="199072"/>
                  <a:pt x="1101436" y="187036"/>
                </a:cubicBezTo>
                <a:cubicBezTo>
                  <a:pt x="1156362" y="171343"/>
                  <a:pt x="1213499" y="163537"/>
                  <a:pt x="1267691" y="145473"/>
                </a:cubicBezTo>
                <a:cubicBezTo>
                  <a:pt x="1310434" y="131225"/>
                  <a:pt x="1369672" y="109708"/>
                  <a:pt x="1413163" y="103909"/>
                </a:cubicBezTo>
                <a:cubicBezTo>
                  <a:pt x="1489006" y="93796"/>
                  <a:pt x="1565669" y="91137"/>
                  <a:pt x="1641763" y="83127"/>
                </a:cubicBezTo>
                <a:cubicBezTo>
                  <a:pt x="1801125" y="66352"/>
                  <a:pt x="1779779" y="67993"/>
                  <a:pt x="1911927" y="41564"/>
                </a:cubicBezTo>
                <a:cubicBezTo>
                  <a:pt x="2120101" y="51972"/>
                  <a:pt x="2266534" y="43330"/>
                  <a:pt x="2452254" y="83127"/>
                </a:cubicBezTo>
                <a:cubicBezTo>
                  <a:pt x="2508110" y="95096"/>
                  <a:pt x="2563091" y="110836"/>
                  <a:pt x="2618509" y="124691"/>
                </a:cubicBezTo>
                <a:cubicBezTo>
                  <a:pt x="2646218" y="131618"/>
                  <a:pt x="2674540" y="136441"/>
                  <a:pt x="2701636" y="145473"/>
                </a:cubicBezTo>
                <a:cubicBezTo>
                  <a:pt x="2837975" y="190919"/>
                  <a:pt x="2800991" y="184319"/>
                  <a:pt x="2930236" y="207818"/>
                </a:cubicBezTo>
                <a:cubicBezTo>
                  <a:pt x="2971693" y="215356"/>
                  <a:pt x="3013280" y="222193"/>
                  <a:pt x="3054927" y="228600"/>
                </a:cubicBezTo>
                <a:cubicBezTo>
                  <a:pt x="3123149" y="239096"/>
                  <a:pt x="3233289" y="250795"/>
                  <a:pt x="3304309" y="270164"/>
                </a:cubicBezTo>
                <a:cubicBezTo>
                  <a:pt x="3346577" y="281692"/>
                  <a:pt x="3429000" y="311727"/>
                  <a:pt x="3429000" y="311727"/>
                </a:cubicBezTo>
                <a:cubicBezTo>
                  <a:pt x="3663757" y="296076"/>
                  <a:pt x="3696826" y="301726"/>
                  <a:pt x="3886200" y="270164"/>
                </a:cubicBezTo>
                <a:cubicBezTo>
                  <a:pt x="3921042" y="264357"/>
                  <a:pt x="3955841" y="257949"/>
                  <a:pt x="3990109" y="249382"/>
                </a:cubicBezTo>
                <a:cubicBezTo>
                  <a:pt x="4011361" y="244069"/>
                  <a:pt x="4030698" y="231160"/>
                  <a:pt x="4052454" y="228600"/>
                </a:cubicBezTo>
                <a:cubicBezTo>
                  <a:pt x="4149017" y="217240"/>
                  <a:pt x="4246536" y="216241"/>
                  <a:pt x="4343400" y="207818"/>
                </a:cubicBezTo>
                <a:cubicBezTo>
                  <a:pt x="4405893" y="202384"/>
                  <a:pt x="4468091" y="193963"/>
                  <a:pt x="4530436" y="187036"/>
                </a:cubicBezTo>
                <a:cubicBezTo>
                  <a:pt x="4596534" y="165003"/>
                  <a:pt x="4666613" y="137513"/>
                  <a:pt x="4738254" y="145473"/>
                </a:cubicBezTo>
                <a:cubicBezTo>
                  <a:pt x="4757727" y="147637"/>
                  <a:pt x="4765963" y="173182"/>
                  <a:pt x="4779818" y="187036"/>
                </a:cubicBezTo>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p:cNvSpPr/>
          <p:nvPr/>
        </p:nvSpPr>
        <p:spPr>
          <a:xfrm>
            <a:off x="7564582" y="2933395"/>
            <a:ext cx="4308763" cy="62345"/>
          </a:xfrm>
          <a:custGeom>
            <a:avLst/>
            <a:gdLst>
              <a:gd name="connsiteX0" fmla="*/ 166254 w 4779818"/>
              <a:gd name="connsiteY0" fmla="*/ 145473 h 415636"/>
              <a:gd name="connsiteX1" fmla="*/ 270163 w 4779818"/>
              <a:gd name="connsiteY1" fmla="*/ 83127 h 415636"/>
              <a:gd name="connsiteX2" fmla="*/ 540327 w 4779818"/>
              <a:gd name="connsiteY2" fmla="*/ 103909 h 415636"/>
              <a:gd name="connsiteX3" fmla="*/ 852054 w 4779818"/>
              <a:gd name="connsiteY3" fmla="*/ 124691 h 415636"/>
              <a:gd name="connsiteX4" fmla="*/ 1184563 w 4779818"/>
              <a:gd name="connsiteY4" fmla="*/ 166254 h 415636"/>
              <a:gd name="connsiteX5" fmla="*/ 1517073 w 4779818"/>
              <a:gd name="connsiteY5" fmla="*/ 228600 h 415636"/>
              <a:gd name="connsiteX6" fmla="*/ 1662545 w 4779818"/>
              <a:gd name="connsiteY6" fmla="*/ 249382 h 415636"/>
              <a:gd name="connsiteX7" fmla="*/ 2244436 w 4779818"/>
              <a:gd name="connsiteY7" fmla="*/ 270164 h 415636"/>
              <a:gd name="connsiteX8" fmla="*/ 2473036 w 4779818"/>
              <a:gd name="connsiteY8" fmla="*/ 290945 h 415636"/>
              <a:gd name="connsiteX9" fmla="*/ 3387436 w 4779818"/>
              <a:gd name="connsiteY9" fmla="*/ 332509 h 415636"/>
              <a:gd name="connsiteX10" fmla="*/ 3449782 w 4779818"/>
              <a:gd name="connsiteY10" fmla="*/ 374073 h 415636"/>
              <a:gd name="connsiteX11" fmla="*/ 3616036 w 4779818"/>
              <a:gd name="connsiteY11" fmla="*/ 415636 h 415636"/>
              <a:gd name="connsiteX12" fmla="*/ 4177145 w 4779818"/>
              <a:gd name="connsiteY12" fmla="*/ 394854 h 415636"/>
              <a:gd name="connsiteX13" fmla="*/ 4384963 w 4779818"/>
              <a:gd name="connsiteY13" fmla="*/ 374073 h 415636"/>
              <a:gd name="connsiteX14" fmla="*/ 4447309 w 4779818"/>
              <a:gd name="connsiteY14" fmla="*/ 332509 h 415636"/>
              <a:gd name="connsiteX15" fmla="*/ 4592782 w 4779818"/>
              <a:gd name="connsiteY15" fmla="*/ 290945 h 415636"/>
              <a:gd name="connsiteX16" fmla="*/ 4655127 w 4779818"/>
              <a:gd name="connsiteY16" fmla="*/ 249382 h 415636"/>
              <a:gd name="connsiteX17" fmla="*/ 4572000 w 4779818"/>
              <a:gd name="connsiteY17" fmla="*/ 228600 h 415636"/>
              <a:gd name="connsiteX18" fmla="*/ 2930236 w 4779818"/>
              <a:gd name="connsiteY18" fmla="*/ 187036 h 415636"/>
              <a:gd name="connsiteX19" fmla="*/ 2618509 w 4779818"/>
              <a:gd name="connsiteY19" fmla="*/ 166254 h 415636"/>
              <a:gd name="connsiteX20" fmla="*/ 2452254 w 4779818"/>
              <a:gd name="connsiteY20" fmla="*/ 145473 h 415636"/>
              <a:gd name="connsiteX21" fmla="*/ 2369127 w 4779818"/>
              <a:gd name="connsiteY21" fmla="*/ 124691 h 415636"/>
              <a:gd name="connsiteX22" fmla="*/ 2057400 w 4779818"/>
              <a:gd name="connsiteY22" fmla="*/ 103909 h 415636"/>
              <a:gd name="connsiteX23" fmla="*/ 1787236 w 4779818"/>
              <a:gd name="connsiteY23" fmla="*/ 83127 h 415636"/>
              <a:gd name="connsiteX24" fmla="*/ 1683327 w 4779818"/>
              <a:gd name="connsiteY24" fmla="*/ 41564 h 415636"/>
              <a:gd name="connsiteX25" fmla="*/ 1330036 w 4779818"/>
              <a:gd name="connsiteY25" fmla="*/ 0 h 415636"/>
              <a:gd name="connsiteX26" fmla="*/ 561109 w 4779818"/>
              <a:gd name="connsiteY26" fmla="*/ 20782 h 415636"/>
              <a:gd name="connsiteX27" fmla="*/ 145473 w 4779818"/>
              <a:gd name="connsiteY27" fmla="*/ 62345 h 415636"/>
              <a:gd name="connsiteX28" fmla="*/ 0 w 4779818"/>
              <a:gd name="connsiteY28" fmla="*/ 103909 h 415636"/>
              <a:gd name="connsiteX29" fmla="*/ 20782 w 4779818"/>
              <a:gd name="connsiteY29" fmla="*/ 166254 h 415636"/>
              <a:gd name="connsiteX30" fmla="*/ 103909 w 4779818"/>
              <a:gd name="connsiteY30" fmla="*/ 228600 h 415636"/>
              <a:gd name="connsiteX31" fmla="*/ 290945 w 4779818"/>
              <a:gd name="connsiteY31" fmla="*/ 270164 h 415636"/>
              <a:gd name="connsiteX32" fmla="*/ 353291 w 4779818"/>
              <a:gd name="connsiteY32" fmla="*/ 290945 h 415636"/>
              <a:gd name="connsiteX33" fmla="*/ 727363 w 4779818"/>
              <a:gd name="connsiteY33" fmla="*/ 270164 h 415636"/>
              <a:gd name="connsiteX34" fmla="*/ 831273 w 4779818"/>
              <a:gd name="connsiteY34" fmla="*/ 249382 h 415636"/>
              <a:gd name="connsiteX35" fmla="*/ 976745 w 4779818"/>
              <a:gd name="connsiteY35" fmla="*/ 228600 h 415636"/>
              <a:gd name="connsiteX36" fmla="*/ 1101436 w 4779818"/>
              <a:gd name="connsiteY36" fmla="*/ 187036 h 415636"/>
              <a:gd name="connsiteX37" fmla="*/ 1267691 w 4779818"/>
              <a:gd name="connsiteY37" fmla="*/ 145473 h 415636"/>
              <a:gd name="connsiteX38" fmla="*/ 1413163 w 4779818"/>
              <a:gd name="connsiteY38" fmla="*/ 103909 h 415636"/>
              <a:gd name="connsiteX39" fmla="*/ 1641763 w 4779818"/>
              <a:gd name="connsiteY39" fmla="*/ 83127 h 415636"/>
              <a:gd name="connsiteX40" fmla="*/ 1911927 w 4779818"/>
              <a:gd name="connsiteY40" fmla="*/ 41564 h 415636"/>
              <a:gd name="connsiteX41" fmla="*/ 2452254 w 4779818"/>
              <a:gd name="connsiteY41" fmla="*/ 83127 h 415636"/>
              <a:gd name="connsiteX42" fmla="*/ 2618509 w 4779818"/>
              <a:gd name="connsiteY42" fmla="*/ 124691 h 415636"/>
              <a:gd name="connsiteX43" fmla="*/ 2701636 w 4779818"/>
              <a:gd name="connsiteY43" fmla="*/ 145473 h 415636"/>
              <a:gd name="connsiteX44" fmla="*/ 2930236 w 4779818"/>
              <a:gd name="connsiteY44" fmla="*/ 207818 h 415636"/>
              <a:gd name="connsiteX45" fmla="*/ 3054927 w 4779818"/>
              <a:gd name="connsiteY45" fmla="*/ 228600 h 415636"/>
              <a:gd name="connsiteX46" fmla="*/ 3304309 w 4779818"/>
              <a:gd name="connsiteY46" fmla="*/ 270164 h 415636"/>
              <a:gd name="connsiteX47" fmla="*/ 3429000 w 4779818"/>
              <a:gd name="connsiteY47" fmla="*/ 311727 h 415636"/>
              <a:gd name="connsiteX48" fmla="*/ 3886200 w 4779818"/>
              <a:gd name="connsiteY48" fmla="*/ 270164 h 415636"/>
              <a:gd name="connsiteX49" fmla="*/ 3990109 w 4779818"/>
              <a:gd name="connsiteY49" fmla="*/ 249382 h 415636"/>
              <a:gd name="connsiteX50" fmla="*/ 4052454 w 4779818"/>
              <a:gd name="connsiteY50" fmla="*/ 228600 h 415636"/>
              <a:gd name="connsiteX51" fmla="*/ 4343400 w 4779818"/>
              <a:gd name="connsiteY51" fmla="*/ 207818 h 415636"/>
              <a:gd name="connsiteX52" fmla="*/ 4530436 w 4779818"/>
              <a:gd name="connsiteY52" fmla="*/ 187036 h 415636"/>
              <a:gd name="connsiteX53" fmla="*/ 4738254 w 4779818"/>
              <a:gd name="connsiteY53" fmla="*/ 145473 h 415636"/>
              <a:gd name="connsiteX54" fmla="*/ 4779818 w 4779818"/>
              <a:gd name="connsiteY54" fmla="*/ 187036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79818" h="415636">
                <a:moveTo>
                  <a:pt x="166254" y="145473"/>
                </a:moveTo>
                <a:cubicBezTo>
                  <a:pt x="200890" y="124691"/>
                  <a:pt x="230017" y="87588"/>
                  <a:pt x="270163" y="83127"/>
                </a:cubicBezTo>
                <a:cubicBezTo>
                  <a:pt x="359931" y="73153"/>
                  <a:pt x="450236" y="97474"/>
                  <a:pt x="540327" y="103909"/>
                </a:cubicBezTo>
                <a:cubicBezTo>
                  <a:pt x="644202" y="111329"/>
                  <a:pt x="748399" y="114660"/>
                  <a:pt x="852054" y="124691"/>
                </a:cubicBezTo>
                <a:cubicBezTo>
                  <a:pt x="963233" y="135450"/>
                  <a:pt x="1184563" y="166254"/>
                  <a:pt x="1184563" y="166254"/>
                </a:cubicBezTo>
                <a:cubicBezTo>
                  <a:pt x="1328545" y="202249"/>
                  <a:pt x="1301196" y="197760"/>
                  <a:pt x="1517073" y="228600"/>
                </a:cubicBezTo>
                <a:cubicBezTo>
                  <a:pt x="1565564" y="235527"/>
                  <a:pt x="1613642" y="246588"/>
                  <a:pt x="1662545" y="249382"/>
                </a:cubicBezTo>
                <a:cubicBezTo>
                  <a:pt x="1856316" y="260455"/>
                  <a:pt x="2050472" y="263237"/>
                  <a:pt x="2244436" y="270164"/>
                </a:cubicBezTo>
                <a:cubicBezTo>
                  <a:pt x="2320636" y="277091"/>
                  <a:pt x="2396594" y="287621"/>
                  <a:pt x="2473036" y="290945"/>
                </a:cubicBezTo>
                <a:cubicBezTo>
                  <a:pt x="3437225" y="332866"/>
                  <a:pt x="2914299" y="279938"/>
                  <a:pt x="3387436" y="332509"/>
                </a:cubicBezTo>
                <a:cubicBezTo>
                  <a:pt x="3408218" y="346364"/>
                  <a:pt x="3427442" y="362903"/>
                  <a:pt x="3449782" y="374073"/>
                </a:cubicBezTo>
                <a:cubicBezTo>
                  <a:pt x="3492381" y="395372"/>
                  <a:pt x="3576520" y="407733"/>
                  <a:pt x="3616036" y="415636"/>
                </a:cubicBezTo>
                <a:lnTo>
                  <a:pt x="4177145" y="394854"/>
                </a:lnTo>
                <a:cubicBezTo>
                  <a:pt x="4246662" y="391096"/>
                  <a:pt x="4317128" y="389727"/>
                  <a:pt x="4384963" y="374073"/>
                </a:cubicBezTo>
                <a:cubicBezTo>
                  <a:pt x="4409300" y="368457"/>
                  <a:pt x="4424352" y="342348"/>
                  <a:pt x="4447309" y="332509"/>
                </a:cubicBezTo>
                <a:cubicBezTo>
                  <a:pt x="4540535" y="292555"/>
                  <a:pt x="4511894" y="331389"/>
                  <a:pt x="4592782" y="290945"/>
                </a:cubicBezTo>
                <a:cubicBezTo>
                  <a:pt x="4615122" y="279775"/>
                  <a:pt x="4634345" y="263236"/>
                  <a:pt x="4655127" y="249382"/>
                </a:cubicBezTo>
                <a:cubicBezTo>
                  <a:pt x="4627418" y="242455"/>
                  <a:pt x="4600543" y="229632"/>
                  <a:pt x="4572000" y="228600"/>
                </a:cubicBezTo>
                <a:cubicBezTo>
                  <a:pt x="4024927" y="208826"/>
                  <a:pt x="2930236" y="187036"/>
                  <a:pt x="2930236" y="187036"/>
                </a:cubicBezTo>
                <a:cubicBezTo>
                  <a:pt x="2826327" y="180109"/>
                  <a:pt x="2722257" y="175275"/>
                  <a:pt x="2618509" y="166254"/>
                </a:cubicBezTo>
                <a:cubicBezTo>
                  <a:pt x="2562869" y="161416"/>
                  <a:pt x="2507344" y="154654"/>
                  <a:pt x="2452254" y="145473"/>
                </a:cubicBezTo>
                <a:cubicBezTo>
                  <a:pt x="2424081" y="140778"/>
                  <a:pt x="2397532" y="127681"/>
                  <a:pt x="2369127" y="124691"/>
                </a:cubicBezTo>
                <a:cubicBezTo>
                  <a:pt x="2265560" y="113789"/>
                  <a:pt x="2161275" y="111329"/>
                  <a:pt x="2057400" y="103909"/>
                </a:cubicBezTo>
                <a:lnTo>
                  <a:pt x="1787236" y="83127"/>
                </a:lnTo>
                <a:cubicBezTo>
                  <a:pt x="1752600" y="69273"/>
                  <a:pt x="1719317" y="51379"/>
                  <a:pt x="1683327" y="41564"/>
                </a:cubicBezTo>
                <a:cubicBezTo>
                  <a:pt x="1599923" y="18818"/>
                  <a:pt x="1388581" y="5322"/>
                  <a:pt x="1330036" y="0"/>
                </a:cubicBezTo>
                <a:lnTo>
                  <a:pt x="561109" y="20782"/>
                </a:lnTo>
                <a:cubicBezTo>
                  <a:pt x="444158" y="25460"/>
                  <a:pt x="270781" y="39562"/>
                  <a:pt x="145473" y="62345"/>
                </a:cubicBezTo>
                <a:cubicBezTo>
                  <a:pt x="88064" y="72783"/>
                  <a:pt x="53417" y="86103"/>
                  <a:pt x="0" y="103909"/>
                </a:cubicBezTo>
                <a:cubicBezTo>
                  <a:pt x="6927" y="124691"/>
                  <a:pt x="6758" y="149425"/>
                  <a:pt x="20782" y="166254"/>
                </a:cubicBezTo>
                <a:cubicBezTo>
                  <a:pt x="42956" y="192862"/>
                  <a:pt x="72929" y="213110"/>
                  <a:pt x="103909" y="228600"/>
                </a:cubicBezTo>
                <a:cubicBezTo>
                  <a:pt x="125243" y="239267"/>
                  <a:pt x="277827" y="266885"/>
                  <a:pt x="290945" y="270164"/>
                </a:cubicBezTo>
                <a:cubicBezTo>
                  <a:pt x="312197" y="275477"/>
                  <a:pt x="332509" y="284018"/>
                  <a:pt x="353291" y="290945"/>
                </a:cubicBezTo>
                <a:cubicBezTo>
                  <a:pt x="477982" y="284018"/>
                  <a:pt x="602950" y="280982"/>
                  <a:pt x="727363" y="270164"/>
                </a:cubicBezTo>
                <a:cubicBezTo>
                  <a:pt x="762553" y="267104"/>
                  <a:pt x="796431" y="255189"/>
                  <a:pt x="831273" y="249382"/>
                </a:cubicBezTo>
                <a:cubicBezTo>
                  <a:pt x="879590" y="241329"/>
                  <a:pt x="928254" y="235527"/>
                  <a:pt x="976745" y="228600"/>
                </a:cubicBezTo>
                <a:cubicBezTo>
                  <a:pt x="1018309" y="214745"/>
                  <a:pt x="1059310" y="199072"/>
                  <a:pt x="1101436" y="187036"/>
                </a:cubicBezTo>
                <a:cubicBezTo>
                  <a:pt x="1156362" y="171343"/>
                  <a:pt x="1213499" y="163537"/>
                  <a:pt x="1267691" y="145473"/>
                </a:cubicBezTo>
                <a:cubicBezTo>
                  <a:pt x="1310434" y="131225"/>
                  <a:pt x="1369672" y="109708"/>
                  <a:pt x="1413163" y="103909"/>
                </a:cubicBezTo>
                <a:cubicBezTo>
                  <a:pt x="1489006" y="93796"/>
                  <a:pt x="1565669" y="91137"/>
                  <a:pt x="1641763" y="83127"/>
                </a:cubicBezTo>
                <a:cubicBezTo>
                  <a:pt x="1801125" y="66352"/>
                  <a:pt x="1779779" y="67993"/>
                  <a:pt x="1911927" y="41564"/>
                </a:cubicBezTo>
                <a:cubicBezTo>
                  <a:pt x="2120101" y="51972"/>
                  <a:pt x="2266534" y="43330"/>
                  <a:pt x="2452254" y="83127"/>
                </a:cubicBezTo>
                <a:cubicBezTo>
                  <a:pt x="2508110" y="95096"/>
                  <a:pt x="2563091" y="110836"/>
                  <a:pt x="2618509" y="124691"/>
                </a:cubicBezTo>
                <a:cubicBezTo>
                  <a:pt x="2646218" y="131618"/>
                  <a:pt x="2674540" y="136441"/>
                  <a:pt x="2701636" y="145473"/>
                </a:cubicBezTo>
                <a:cubicBezTo>
                  <a:pt x="2837975" y="190919"/>
                  <a:pt x="2800991" y="184319"/>
                  <a:pt x="2930236" y="207818"/>
                </a:cubicBezTo>
                <a:cubicBezTo>
                  <a:pt x="2971693" y="215356"/>
                  <a:pt x="3013280" y="222193"/>
                  <a:pt x="3054927" y="228600"/>
                </a:cubicBezTo>
                <a:cubicBezTo>
                  <a:pt x="3123149" y="239096"/>
                  <a:pt x="3233289" y="250795"/>
                  <a:pt x="3304309" y="270164"/>
                </a:cubicBezTo>
                <a:cubicBezTo>
                  <a:pt x="3346577" y="281692"/>
                  <a:pt x="3429000" y="311727"/>
                  <a:pt x="3429000" y="311727"/>
                </a:cubicBezTo>
                <a:cubicBezTo>
                  <a:pt x="3663757" y="296076"/>
                  <a:pt x="3696826" y="301726"/>
                  <a:pt x="3886200" y="270164"/>
                </a:cubicBezTo>
                <a:cubicBezTo>
                  <a:pt x="3921042" y="264357"/>
                  <a:pt x="3955841" y="257949"/>
                  <a:pt x="3990109" y="249382"/>
                </a:cubicBezTo>
                <a:cubicBezTo>
                  <a:pt x="4011361" y="244069"/>
                  <a:pt x="4030698" y="231160"/>
                  <a:pt x="4052454" y="228600"/>
                </a:cubicBezTo>
                <a:cubicBezTo>
                  <a:pt x="4149017" y="217240"/>
                  <a:pt x="4246536" y="216241"/>
                  <a:pt x="4343400" y="207818"/>
                </a:cubicBezTo>
                <a:cubicBezTo>
                  <a:pt x="4405893" y="202384"/>
                  <a:pt x="4468091" y="193963"/>
                  <a:pt x="4530436" y="187036"/>
                </a:cubicBezTo>
                <a:cubicBezTo>
                  <a:pt x="4596534" y="165003"/>
                  <a:pt x="4666613" y="137513"/>
                  <a:pt x="4738254" y="145473"/>
                </a:cubicBezTo>
                <a:cubicBezTo>
                  <a:pt x="4757727" y="147637"/>
                  <a:pt x="4765963" y="173182"/>
                  <a:pt x="4779818" y="187036"/>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p:cNvSpPr/>
          <p:nvPr/>
        </p:nvSpPr>
        <p:spPr>
          <a:xfrm>
            <a:off x="685799" y="2866787"/>
            <a:ext cx="5216236" cy="69273"/>
          </a:xfrm>
          <a:custGeom>
            <a:avLst/>
            <a:gdLst>
              <a:gd name="connsiteX0" fmla="*/ 166254 w 4779818"/>
              <a:gd name="connsiteY0" fmla="*/ 145473 h 415636"/>
              <a:gd name="connsiteX1" fmla="*/ 270163 w 4779818"/>
              <a:gd name="connsiteY1" fmla="*/ 83127 h 415636"/>
              <a:gd name="connsiteX2" fmla="*/ 540327 w 4779818"/>
              <a:gd name="connsiteY2" fmla="*/ 103909 h 415636"/>
              <a:gd name="connsiteX3" fmla="*/ 852054 w 4779818"/>
              <a:gd name="connsiteY3" fmla="*/ 124691 h 415636"/>
              <a:gd name="connsiteX4" fmla="*/ 1184563 w 4779818"/>
              <a:gd name="connsiteY4" fmla="*/ 166254 h 415636"/>
              <a:gd name="connsiteX5" fmla="*/ 1517073 w 4779818"/>
              <a:gd name="connsiteY5" fmla="*/ 228600 h 415636"/>
              <a:gd name="connsiteX6" fmla="*/ 1662545 w 4779818"/>
              <a:gd name="connsiteY6" fmla="*/ 249382 h 415636"/>
              <a:gd name="connsiteX7" fmla="*/ 2244436 w 4779818"/>
              <a:gd name="connsiteY7" fmla="*/ 270164 h 415636"/>
              <a:gd name="connsiteX8" fmla="*/ 2473036 w 4779818"/>
              <a:gd name="connsiteY8" fmla="*/ 290945 h 415636"/>
              <a:gd name="connsiteX9" fmla="*/ 3387436 w 4779818"/>
              <a:gd name="connsiteY9" fmla="*/ 332509 h 415636"/>
              <a:gd name="connsiteX10" fmla="*/ 3449782 w 4779818"/>
              <a:gd name="connsiteY10" fmla="*/ 374073 h 415636"/>
              <a:gd name="connsiteX11" fmla="*/ 3616036 w 4779818"/>
              <a:gd name="connsiteY11" fmla="*/ 415636 h 415636"/>
              <a:gd name="connsiteX12" fmla="*/ 4177145 w 4779818"/>
              <a:gd name="connsiteY12" fmla="*/ 394854 h 415636"/>
              <a:gd name="connsiteX13" fmla="*/ 4384963 w 4779818"/>
              <a:gd name="connsiteY13" fmla="*/ 374073 h 415636"/>
              <a:gd name="connsiteX14" fmla="*/ 4447309 w 4779818"/>
              <a:gd name="connsiteY14" fmla="*/ 332509 h 415636"/>
              <a:gd name="connsiteX15" fmla="*/ 4592782 w 4779818"/>
              <a:gd name="connsiteY15" fmla="*/ 290945 h 415636"/>
              <a:gd name="connsiteX16" fmla="*/ 4655127 w 4779818"/>
              <a:gd name="connsiteY16" fmla="*/ 249382 h 415636"/>
              <a:gd name="connsiteX17" fmla="*/ 4572000 w 4779818"/>
              <a:gd name="connsiteY17" fmla="*/ 228600 h 415636"/>
              <a:gd name="connsiteX18" fmla="*/ 2930236 w 4779818"/>
              <a:gd name="connsiteY18" fmla="*/ 187036 h 415636"/>
              <a:gd name="connsiteX19" fmla="*/ 2618509 w 4779818"/>
              <a:gd name="connsiteY19" fmla="*/ 166254 h 415636"/>
              <a:gd name="connsiteX20" fmla="*/ 2452254 w 4779818"/>
              <a:gd name="connsiteY20" fmla="*/ 145473 h 415636"/>
              <a:gd name="connsiteX21" fmla="*/ 2369127 w 4779818"/>
              <a:gd name="connsiteY21" fmla="*/ 124691 h 415636"/>
              <a:gd name="connsiteX22" fmla="*/ 2057400 w 4779818"/>
              <a:gd name="connsiteY22" fmla="*/ 103909 h 415636"/>
              <a:gd name="connsiteX23" fmla="*/ 1787236 w 4779818"/>
              <a:gd name="connsiteY23" fmla="*/ 83127 h 415636"/>
              <a:gd name="connsiteX24" fmla="*/ 1683327 w 4779818"/>
              <a:gd name="connsiteY24" fmla="*/ 41564 h 415636"/>
              <a:gd name="connsiteX25" fmla="*/ 1330036 w 4779818"/>
              <a:gd name="connsiteY25" fmla="*/ 0 h 415636"/>
              <a:gd name="connsiteX26" fmla="*/ 561109 w 4779818"/>
              <a:gd name="connsiteY26" fmla="*/ 20782 h 415636"/>
              <a:gd name="connsiteX27" fmla="*/ 145473 w 4779818"/>
              <a:gd name="connsiteY27" fmla="*/ 62345 h 415636"/>
              <a:gd name="connsiteX28" fmla="*/ 0 w 4779818"/>
              <a:gd name="connsiteY28" fmla="*/ 103909 h 415636"/>
              <a:gd name="connsiteX29" fmla="*/ 20782 w 4779818"/>
              <a:gd name="connsiteY29" fmla="*/ 166254 h 415636"/>
              <a:gd name="connsiteX30" fmla="*/ 103909 w 4779818"/>
              <a:gd name="connsiteY30" fmla="*/ 228600 h 415636"/>
              <a:gd name="connsiteX31" fmla="*/ 290945 w 4779818"/>
              <a:gd name="connsiteY31" fmla="*/ 270164 h 415636"/>
              <a:gd name="connsiteX32" fmla="*/ 353291 w 4779818"/>
              <a:gd name="connsiteY32" fmla="*/ 290945 h 415636"/>
              <a:gd name="connsiteX33" fmla="*/ 727363 w 4779818"/>
              <a:gd name="connsiteY33" fmla="*/ 270164 h 415636"/>
              <a:gd name="connsiteX34" fmla="*/ 831273 w 4779818"/>
              <a:gd name="connsiteY34" fmla="*/ 249382 h 415636"/>
              <a:gd name="connsiteX35" fmla="*/ 976745 w 4779818"/>
              <a:gd name="connsiteY35" fmla="*/ 228600 h 415636"/>
              <a:gd name="connsiteX36" fmla="*/ 1101436 w 4779818"/>
              <a:gd name="connsiteY36" fmla="*/ 187036 h 415636"/>
              <a:gd name="connsiteX37" fmla="*/ 1267691 w 4779818"/>
              <a:gd name="connsiteY37" fmla="*/ 145473 h 415636"/>
              <a:gd name="connsiteX38" fmla="*/ 1413163 w 4779818"/>
              <a:gd name="connsiteY38" fmla="*/ 103909 h 415636"/>
              <a:gd name="connsiteX39" fmla="*/ 1641763 w 4779818"/>
              <a:gd name="connsiteY39" fmla="*/ 83127 h 415636"/>
              <a:gd name="connsiteX40" fmla="*/ 1911927 w 4779818"/>
              <a:gd name="connsiteY40" fmla="*/ 41564 h 415636"/>
              <a:gd name="connsiteX41" fmla="*/ 2452254 w 4779818"/>
              <a:gd name="connsiteY41" fmla="*/ 83127 h 415636"/>
              <a:gd name="connsiteX42" fmla="*/ 2618509 w 4779818"/>
              <a:gd name="connsiteY42" fmla="*/ 124691 h 415636"/>
              <a:gd name="connsiteX43" fmla="*/ 2701636 w 4779818"/>
              <a:gd name="connsiteY43" fmla="*/ 145473 h 415636"/>
              <a:gd name="connsiteX44" fmla="*/ 2930236 w 4779818"/>
              <a:gd name="connsiteY44" fmla="*/ 207818 h 415636"/>
              <a:gd name="connsiteX45" fmla="*/ 3054927 w 4779818"/>
              <a:gd name="connsiteY45" fmla="*/ 228600 h 415636"/>
              <a:gd name="connsiteX46" fmla="*/ 3304309 w 4779818"/>
              <a:gd name="connsiteY46" fmla="*/ 270164 h 415636"/>
              <a:gd name="connsiteX47" fmla="*/ 3429000 w 4779818"/>
              <a:gd name="connsiteY47" fmla="*/ 311727 h 415636"/>
              <a:gd name="connsiteX48" fmla="*/ 3886200 w 4779818"/>
              <a:gd name="connsiteY48" fmla="*/ 270164 h 415636"/>
              <a:gd name="connsiteX49" fmla="*/ 3990109 w 4779818"/>
              <a:gd name="connsiteY49" fmla="*/ 249382 h 415636"/>
              <a:gd name="connsiteX50" fmla="*/ 4052454 w 4779818"/>
              <a:gd name="connsiteY50" fmla="*/ 228600 h 415636"/>
              <a:gd name="connsiteX51" fmla="*/ 4343400 w 4779818"/>
              <a:gd name="connsiteY51" fmla="*/ 207818 h 415636"/>
              <a:gd name="connsiteX52" fmla="*/ 4530436 w 4779818"/>
              <a:gd name="connsiteY52" fmla="*/ 187036 h 415636"/>
              <a:gd name="connsiteX53" fmla="*/ 4738254 w 4779818"/>
              <a:gd name="connsiteY53" fmla="*/ 145473 h 415636"/>
              <a:gd name="connsiteX54" fmla="*/ 4779818 w 4779818"/>
              <a:gd name="connsiteY54" fmla="*/ 187036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79818" h="415636">
                <a:moveTo>
                  <a:pt x="166254" y="145473"/>
                </a:moveTo>
                <a:cubicBezTo>
                  <a:pt x="200890" y="124691"/>
                  <a:pt x="230017" y="87588"/>
                  <a:pt x="270163" y="83127"/>
                </a:cubicBezTo>
                <a:cubicBezTo>
                  <a:pt x="359931" y="73153"/>
                  <a:pt x="450236" y="97474"/>
                  <a:pt x="540327" y="103909"/>
                </a:cubicBezTo>
                <a:cubicBezTo>
                  <a:pt x="644202" y="111329"/>
                  <a:pt x="748399" y="114660"/>
                  <a:pt x="852054" y="124691"/>
                </a:cubicBezTo>
                <a:cubicBezTo>
                  <a:pt x="963233" y="135450"/>
                  <a:pt x="1184563" y="166254"/>
                  <a:pt x="1184563" y="166254"/>
                </a:cubicBezTo>
                <a:cubicBezTo>
                  <a:pt x="1328545" y="202249"/>
                  <a:pt x="1301196" y="197760"/>
                  <a:pt x="1517073" y="228600"/>
                </a:cubicBezTo>
                <a:cubicBezTo>
                  <a:pt x="1565564" y="235527"/>
                  <a:pt x="1613642" y="246588"/>
                  <a:pt x="1662545" y="249382"/>
                </a:cubicBezTo>
                <a:cubicBezTo>
                  <a:pt x="1856316" y="260455"/>
                  <a:pt x="2050472" y="263237"/>
                  <a:pt x="2244436" y="270164"/>
                </a:cubicBezTo>
                <a:cubicBezTo>
                  <a:pt x="2320636" y="277091"/>
                  <a:pt x="2396594" y="287621"/>
                  <a:pt x="2473036" y="290945"/>
                </a:cubicBezTo>
                <a:cubicBezTo>
                  <a:pt x="3437225" y="332866"/>
                  <a:pt x="2914299" y="279938"/>
                  <a:pt x="3387436" y="332509"/>
                </a:cubicBezTo>
                <a:cubicBezTo>
                  <a:pt x="3408218" y="346364"/>
                  <a:pt x="3427442" y="362903"/>
                  <a:pt x="3449782" y="374073"/>
                </a:cubicBezTo>
                <a:cubicBezTo>
                  <a:pt x="3492381" y="395372"/>
                  <a:pt x="3576520" y="407733"/>
                  <a:pt x="3616036" y="415636"/>
                </a:cubicBezTo>
                <a:lnTo>
                  <a:pt x="4177145" y="394854"/>
                </a:lnTo>
                <a:cubicBezTo>
                  <a:pt x="4246662" y="391096"/>
                  <a:pt x="4317128" y="389727"/>
                  <a:pt x="4384963" y="374073"/>
                </a:cubicBezTo>
                <a:cubicBezTo>
                  <a:pt x="4409300" y="368457"/>
                  <a:pt x="4424352" y="342348"/>
                  <a:pt x="4447309" y="332509"/>
                </a:cubicBezTo>
                <a:cubicBezTo>
                  <a:pt x="4540535" y="292555"/>
                  <a:pt x="4511894" y="331389"/>
                  <a:pt x="4592782" y="290945"/>
                </a:cubicBezTo>
                <a:cubicBezTo>
                  <a:pt x="4615122" y="279775"/>
                  <a:pt x="4634345" y="263236"/>
                  <a:pt x="4655127" y="249382"/>
                </a:cubicBezTo>
                <a:cubicBezTo>
                  <a:pt x="4627418" y="242455"/>
                  <a:pt x="4600543" y="229632"/>
                  <a:pt x="4572000" y="228600"/>
                </a:cubicBezTo>
                <a:cubicBezTo>
                  <a:pt x="4024927" y="208826"/>
                  <a:pt x="2930236" y="187036"/>
                  <a:pt x="2930236" y="187036"/>
                </a:cubicBezTo>
                <a:cubicBezTo>
                  <a:pt x="2826327" y="180109"/>
                  <a:pt x="2722257" y="175275"/>
                  <a:pt x="2618509" y="166254"/>
                </a:cubicBezTo>
                <a:cubicBezTo>
                  <a:pt x="2562869" y="161416"/>
                  <a:pt x="2507344" y="154654"/>
                  <a:pt x="2452254" y="145473"/>
                </a:cubicBezTo>
                <a:cubicBezTo>
                  <a:pt x="2424081" y="140778"/>
                  <a:pt x="2397532" y="127681"/>
                  <a:pt x="2369127" y="124691"/>
                </a:cubicBezTo>
                <a:cubicBezTo>
                  <a:pt x="2265560" y="113789"/>
                  <a:pt x="2161275" y="111329"/>
                  <a:pt x="2057400" y="103909"/>
                </a:cubicBezTo>
                <a:lnTo>
                  <a:pt x="1787236" y="83127"/>
                </a:lnTo>
                <a:cubicBezTo>
                  <a:pt x="1752600" y="69273"/>
                  <a:pt x="1719317" y="51379"/>
                  <a:pt x="1683327" y="41564"/>
                </a:cubicBezTo>
                <a:cubicBezTo>
                  <a:pt x="1599923" y="18818"/>
                  <a:pt x="1388581" y="5322"/>
                  <a:pt x="1330036" y="0"/>
                </a:cubicBezTo>
                <a:lnTo>
                  <a:pt x="561109" y="20782"/>
                </a:lnTo>
                <a:cubicBezTo>
                  <a:pt x="444158" y="25460"/>
                  <a:pt x="270781" y="39562"/>
                  <a:pt x="145473" y="62345"/>
                </a:cubicBezTo>
                <a:cubicBezTo>
                  <a:pt x="88064" y="72783"/>
                  <a:pt x="53417" y="86103"/>
                  <a:pt x="0" y="103909"/>
                </a:cubicBezTo>
                <a:cubicBezTo>
                  <a:pt x="6927" y="124691"/>
                  <a:pt x="6758" y="149425"/>
                  <a:pt x="20782" y="166254"/>
                </a:cubicBezTo>
                <a:cubicBezTo>
                  <a:pt x="42956" y="192862"/>
                  <a:pt x="72929" y="213110"/>
                  <a:pt x="103909" y="228600"/>
                </a:cubicBezTo>
                <a:cubicBezTo>
                  <a:pt x="125243" y="239267"/>
                  <a:pt x="277827" y="266885"/>
                  <a:pt x="290945" y="270164"/>
                </a:cubicBezTo>
                <a:cubicBezTo>
                  <a:pt x="312197" y="275477"/>
                  <a:pt x="332509" y="284018"/>
                  <a:pt x="353291" y="290945"/>
                </a:cubicBezTo>
                <a:cubicBezTo>
                  <a:pt x="477982" y="284018"/>
                  <a:pt x="602950" y="280982"/>
                  <a:pt x="727363" y="270164"/>
                </a:cubicBezTo>
                <a:cubicBezTo>
                  <a:pt x="762553" y="267104"/>
                  <a:pt x="796431" y="255189"/>
                  <a:pt x="831273" y="249382"/>
                </a:cubicBezTo>
                <a:cubicBezTo>
                  <a:pt x="879590" y="241329"/>
                  <a:pt x="928254" y="235527"/>
                  <a:pt x="976745" y="228600"/>
                </a:cubicBezTo>
                <a:cubicBezTo>
                  <a:pt x="1018309" y="214745"/>
                  <a:pt x="1059310" y="199072"/>
                  <a:pt x="1101436" y="187036"/>
                </a:cubicBezTo>
                <a:cubicBezTo>
                  <a:pt x="1156362" y="171343"/>
                  <a:pt x="1213499" y="163537"/>
                  <a:pt x="1267691" y="145473"/>
                </a:cubicBezTo>
                <a:cubicBezTo>
                  <a:pt x="1310434" y="131225"/>
                  <a:pt x="1369672" y="109708"/>
                  <a:pt x="1413163" y="103909"/>
                </a:cubicBezTo>
                <a:cubicBezTo>
                  <a:pt x="1489006" y="93796"/>
                  <a:pt x="1565669" y="91137"/>
                  <a:pt x="1641763" y="83127"/>
                </a:cubicBezTo>
                <a:cubicBezTo>
                  <a:pt x="1801125" y="66352"/>
                  <a:pt x="1779779" y="67993"/>
                  <a:pt x="1911927" y="41564"/>
                </a:cubicBezTo>
                <a:cubicBezTo>
                  <a:pt x="2120101" y="51972"/>
                  <a:pt x="2266534" y="43330"/>
                  <a:pt x="2452254" y="83127"/>
                </a:cubicBezTo>
                <a:cubicBezTo>
                  <a:pt x="2508110" y="95096"/>
                  <a:pt x="2563091" y="110836"/>
                  <a:pt x="2618509" y="124691"/>
                </a:cubicBezTo>
                <a:cubicBezTo>
                  <a:pt x="2646218" y="131618"/>
                  <a:pt x="2674540" y="136441"/>
                  <a:pt x="2701636" y="145473"/>
                </a:cubicBezTo>
                <a:cubicBezTo>
                  <a:pt x="2837975" y="190919"/>
                  <a:pt x="2800991" y="184319"/>
                  <a:pt x="2930236" y="207818"/>
                </a:cubicBezTo>
                <a:cubicBezTo>
                  <a:pt x="2971693" y="215356"/>
                  <a:pt x="3013280" y="222193"/>
                  <a:pt x="3054927" y="228600"/>
                </a:cubicBezTo>
                <a:cubicBezTo>
                  <a:pt x="3123149" y="239096"/>
                  <a:pt x="3233289" y="250795"/>
                  <a:pt x="3304309" y="270164"/>
                </a:cubicBezTo>
                <a:cubicBezTo>
                  <a:pt x="3346577" y="281692"/>
                  <a:pt x="3429000" y="311727"/>
                  <a:pt x="3429000" y="311727"/>
                </a:cubicBezTo>
                <a:cubicBezTo>
                  <a:pt x="3663757" y="296076"/>
                  <a:pt x="3696826" y="301726"/>
                  <a:pt x="3886200" y="270164"/>
                </a:cubicBezTo>
                <a:cubicBezTo>
                  <a:pt x="3921042" y="264357"/>
                  <a:pt x="3955841" y="257949"/>
                  <a:pt x="3990109" y="249382"/>
                </a:cubicBezTo>
                <a:cubicBezTo>
                  <a:pt x="4011361" y="244069"/>
                  <a:pt x="4030698" y="231160"/>
                  <a:pt x="4052454" y="228600"/>
                </a:cubicBezTo>
                <a:cubicBezTo>
                  <a:pt x="4149017" y="217240"/>
                  <a:pt x="4246536" y="216241"/>
                  <a:pt x="4343400" y="207818"/>
                </a:cubicBezTo>
                <a:cubicBezTo>
                  <a:pt x="4405893" y="202384"/>
                  <a:pt x="4468091" y="193963"/>
                  <a:pt x="4530436" y="187036"/>
                </a:cubicBezTo>
                <a:cubicBezTo>
                  <a:pt x="4596534" y="165003"/>
                  <a:pt x="4666613" y="137513"/>
                  <a:pt x="4738254" y="145473"/>
                </a:cubicBezTo>
                <a:cubicBezTo>
                  <a:pt x="4757727" y="147637"/>
                  <a:pt x="4765963" y="173182"/>
                  <a:pt x="4779818" y="187036"/>
                </a:cubicBezTo>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a:off x="704434" y="2220678"/>
            <a:ext cx="3512127" cy="93022"/>
          </a:xfrm>
          <a:custGeom>
            <a:avLst/>
            <a:gdLst>
              <a:gd name="connsiteX0" fmla="*/ 166254 w 4779818"/>
              <a:gd name="connsiteY0" fmla="*/ 145473 h 415636"/>
              <a:gd name="connsiteX1" fmla="*/ 270163 w 4779818"/>
              <a:gd name="connsiteY1" fmla="*/ 83127 h 415636"/>
              <a:gd name="connsiteX2" fmla="*/ 540327 w 4779818"/>
              <a:gd name="connsiteY2" fmla="*/ 103909 h 415636"/>
              <a:gd name="connsiteX3" fmla="*/ 852054 w 4779818"/>
              <a:gd name="connsiteY3" fmla="*/ 124691 h 415636"/>
              <a:gd name="connsiteX4" fmla="*/ 1184563 w 4779818"/>
              <a:gd name="connsiteY4" fmla="*/ 166254 h 415636"/>
              <a:gd name="connsiteX5" fmla="*/ 1517073 w 4779818"/>
              <a:gd name="connsiteY5" fmla="*/ 228600 h 415636"/>
              <a:gd name="connsiteX6" fmla="*/ 1662545 w 4779818"/>
              <a:gd name="connsiteY6" fmla="*/ 249382 h 415636"/>
              <a:gd name="connsiteX7" fmla="*/ 2244436 w 4779818"/>
              <a:gd name="connsiteY7" fmla="*/ 270164 h 415636"/>
              <a:gd name="connsiteX8" fmla="*/ 2473036 w 4779818"/>
              <a:gd name="connsiteY8" fmla="*/ 290945 h 415636"/>
              <a:gd name="connsiteX9" fmla="*/ 3387436 w 4779818"/>
              <a:gd name="connsiteY9" fmla="*/ 332509 h 415636"/>
              <a:gd name="connsiteX10" fmla="*/ 3449782 w 4779818"/>
              <a:gd name="connsiteY10" fmla="*/ 374073 h 415636"/>
              <a:gd name="connsiteX11" fmla="*/ 3616036 w 4779818"/>
              <a:gd name="connsiteY11" fmla="*/ 415636 h 415636"/>
              <a:gd name="connsiteX12" fmla="*/ 4177145 w 4779818"/>
              <a:gd name="connsiteY12" fmla="*/ 394854 h 415636"/>
              <a:gd name="connsiteX13" fmla="*/ 4384963 w 4779818"/>
              <a:gd name="connsiteY13" fmla="*/ 374073 h 415636"/>
              <a:gd name="connsiteX14" fmla="*/ 4447309 w 4779818"/>
              <a:gd name="connsiteY14" fmla="*/ 332509 h 415636"/>
              <a:gd name="connsiteX15" fmla="*/ 4592782 w 4779818"/>
              <a:gd name="connsiteY15" fmla="*/ 290945 h 415636"/>
              <a:gd name="connsiteX16" fmla="*/ 4655127 w 4779818"/>
              <a:gd name="connsiteY16" fmla="*/ 249382 h 415636"/>
              <a:gd name="connsiteX17" fmla="*/ 4572000 w 4779818"/>
              <a:gd name="connsiteY17" fmla="*/ 228600 h 415636"/>
              <a:gd name="connsiteX18" fmla="*/ 2930236 w 4779818"/>
              <a:gd name="connsiteY18" fmla="*/ 187036 h 415636"/>
              <a:gd name="connsiteX19" fmla="*/ 2618509 w 4779818"/>
              <a:gd name="connsiteY19" fmla="*/ 166254 h 415636"/>
              <a:gd name="connsiteX20" fmla="*/ 2452254 w 4779818"/>
              <a:gd name="connsiteY20" fmla="*/ 145473 h 415636"/>
              <a:gd name="connsiteX21" fmla="*/ 2369127 w 4779818"/>
              <a:gd name="connsiteY21" fmla="*/ 124691 h 415636"/>
              <a:gd name="connsiteX22" fmla="*/ 2057400 w 4779818"/>
              <a:gd name="connsiteY22" fmla="*/ 103909 h 415636"/>
              <a:gd name="connsiteX23" fmla="*/ 1787236 w 4779818"/>
              <a:gd name="connsiteY23" fmla="*/ 83127 h 415636"/>
              <a:gd name="connsiteX24" fmla="*/ 1683327 w 4779818"/>
              <a:gd name="connsiteY24" fmla="*/ 41564 h 415636"/>
              <a:gd name="connsiteX25" fmla="*/ 1330036 w 4779818"/>
              <a:gd name="connsiteY25" fmla="*/ 0 h 415636"/>
              <a:gd name="connsiteX26" fmla="*/ 561109 w 4779818"/>
              <a:gd name="connsiteY26" fmla="*/ 20782 h 415636"/>
              <a:gd name="connsiteX27" fmla="*/ 145473 w 4779818"/>
              <a:gd name="connsiteY27" fmla="*/ 62345 h 415636"/>
              <a:gd name="connsiteX28" fmla="*/ 0 w 4779818"/>
              <a:gd name="connsiteY28" fmla="*/ 103909 h 415636"/>
              <a:gd name="connsiteX29" fmla="*/ 20782 w 4779818"/>
              <a:gd name="connsiteY29" fmla="*/ 166254 h 415636"/>
              <a:gd name="connsiteX30" fmla="*/ 103909 w 4779818"/>
              <a:gd name="connsiteY30" fmla="*/ 228600 h 415636"/>
              <a:gd name="connsiteX31" fmla="*/ 290945 w 4779818"/>
              <a:gd name="connsiteY31" fmla="*/ 270164 h 415636"/>
              <a:gd name="connsiteX32" fmla="*/ 353291 w 4779818"/>
              <a:gd name="connsiteY32" fmla="*/ 290945 h 415636"/>
              <a:gd name="connsiteX33" fmla="*/ 727363 w 4779818"/>
              <a:gd name="connsiteY33" fmla="*/ 270164 h 415636"/>
              <a:gd name="connsiteX34" fmla="*/ 831273 w 4779818"/>
              <a:gd name="connsiteY34" fmla="*/ 249382 h 415636"/>
              <a:gd name="connsiteX35" fmla="*/ 976745 w 4779818"/>
              <a:gd name="connsiteY35" fmla="*/ 228600 h 415636"/>
              <a:gd name="connsiteX36" fmla="*/ 1101436 w 4779818"/>
              <a:gd name="connsiteY36" fmla="*/ 187036 h 415636"/>
              <a:gd name="connsiteX37" fmla="*/ 1267691 w 4779818"/>
              <a:gd name="connsiteY37" fmla="*/ 145473 h 415636"/>
              <a:gd name="connsiteX38" fmla="*/ 1413163 w 4779818"/>
              <a:gd name="connsiteY38" fmla="*/ 103909 h 415636"/>
              <a:gd name="connsiteX39" fmla="*/ 1641763 w 4779818"/>
              <a:gd name="connsiteY39" fmla="*/ 83127 h 415636"/>
              <a:gd name="connsiteX40" fmla="*/ 1911927 w 4779818"/>
              <a:gd name="connsiteY40" fmla="*/ 41564 h 415636"/>
              <a:gd name="connsiteX41" fmla="*/ 2452254 w 4779818"/>
              <a:gd name="connsiteY41" fmla="*/ 83127 h 415636"/>
              <a:gd name="connsiteX42" fmla="*/ 2618509 w 4779818"/>
              <a:gd name="connsiteY42" fmla="*/ 124691 h 415636"/>
              <a:gd name="connsiteX43" fmla="*/ 2701636 w 4779818"/>
              <a:gd name="connsiteY43" fmla="*/ 145473 h 415636"/>
              <a:gd name="connsiteX44" fmla="*/ 2930236 w 4779818"/>
              <a:gd name="connsiteY44" fmla="*/ 207818 h 415636"/>
              <a:gd name="connsiteX45" fmla="*/ 3054927 w 4779818"/>
              <a:gd name="connsiteY45" fmla="*/ 228600 h 415636"/>
              <a:gd name="connsiteX46" fmla="*/ 3304309 w 4779818"/>
              <a:gd name="connsiteY46" fmla="*/ 270164 h 415636"/>
              <a:gd name="connsiteX47" fmla="*/ 3429000 w 4779818"/>
              <a:gd name="connsiteY47" fmla="*/ 311727 h 415636"/>
              <a:gd name="connsiteX48" fmla="*/ 3886200 w 4779818"/>
              <a:gd name="connsiteY48" fmla="*/ 270164 h 415636"/>
              <a:gd name="connsiteX49" fmla="*/ 3990109 w 4779818"/>
              <a:gd name="connsiteY49" fmla="*/ 249382 h 415636"/>
              <a:gd name="connsiteX50" fmla="*/ 4052454 w 4779818"/>
              <a:gd name="connsiteY50" fmla="*/ 228600 h 415636"/>
              <a:gd name="connsiteX51" fmla="*/ 4343400 w 4779818"/>
              <a:gd name="connsiteY51" fmla="*/ 207818 h 415636"/>
              <a:gd name="connsiteX52" fmla="*/ 4530436 w 4779818"/>
              <a:gd name="connsiteY52" fmla="*/ 187036 h 415636"/>
              <a:gd name="connsiteX53" fmla="*/ 4738254 w 4779818"/>
              <a:gd name="connsiteY53" fmla="*/ 145473 h 415636"/>
              <a:gd name="connsiteX54" fmla="*/ 4779818 w 4779818"/>
              <a:gd name="connsiteY54" fmla="*/ 187036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79818" h="415636">
                <a:moveTo>
                  <a:pt x="166254" y="145473"/>
                </a:moveTo>
                <a:cubicBezTo>
                  <a:pt x="200890" y="124691"/>
                  <a:pt x="230017" y="87588"/>
                  <a:pt x="270163" y="83127"/>
                </a:cubicBezTo>
                <a:cubicBezTo>
                  <a:pt x="359931" y="73153"/>
                  <a:pt x="450236" y="97474"/>
                  <a:pt x="540327" y="103909"/>
                </a:cubicBezTo>
                <a:cubicBezTo>
                  <a:pt x="644202" y="111329"/>
                  <a:pt x="748399" y="114660"/>
                  <a:pt x="852054" y="124691"/>
                </a:cubicBezTo>
                <a:cubicBezTo>
                  <a:pt x="963233" y="135450"/>
                  <a:pt x="1184563" y="166254"/>
                  <a:pt x="1184563" y="166254"/>
                </a:cubicBezTo>
                <a:cubicBezTo>
                  <a:pt x="1328545" y="202249"/>
                  <a:pt x="1301196" y="197760"/>
                  <a:pt x="1517073" y="228600"/>
                </a:cubicBezTo>
                <a:cubicBezTo>
                  <a:pt x="1565564" y="235527"/>
                  <a:pt x="1613642" y="246588"/>
                  <a:pt x="1662545" y="249382"/>
                </a:cubicBezTo>
                <a:cubicBezTo>
                  <a:pt x="1856316" y="260455"/>
                  <a:pt x="2050472" y="263237"/>
                  <a:pt x="2244436" y="270164"/>
                </a:cubicBezTo>
                <a:cubicBezTo>
                  <a:pt x="2320636" y="277091"/>
                  <a:pt x="2396594" y="287621"/>
                  <a:pt x="2473036" y="290945"/>
                </a:cubicBezTo>
                <a:cubicBezTo>
                  <a:pt x="3437225" y="332866"/>
                  <a:pt x="2914299" y="279938"/>
                  <a:pt x="3387436" y="332509"/>
                </a:cubicBezTo>
                <a:cubicBezTo>
                  <a:pt x="3408218" y="346364"/>
                  <a:pt x="3427442" y="362903"/>
                  <a:pt x="3449782" y="374073"/>
                </a:cubicBezTo>
                <a:cubicBezTo>
                  <a:pt x="3492381" y="395372"/>
                  <a:pt x="3576520" y="407733"/>
                  <a:pt x="3616036" y="415636"/>
                </a:cubicBezTo>
                <a:lnTo>
                  <a:pt x="4177145" y="394854"/>
                </a:lnTo>
                <a:cubicBezTo>
                  <a:pt x="4246662" y="391096"/>
                  <a:pt x="4317128" y="389727"/>
                  <a:pt x="4384963" y="374073"/>
                </a:cubicBezTo>
                <a:cubicBezTo>
                  <a:pt x="4409300" y="368457"/>
                  <a:pt x="4424352" y="342348"/>
                  <a:pt x="4447309" y="332509"/>
                </a:cubicBezTo>
                <a:cubicBezTo>
                  <a:pt x="4540535" y="292555"/>
                  <a:pt x="4511894" y="331389"/>
                  <a:pt x="4592782" y="290945"/>
                </a:cubicBezTo>
                <a:cubicBezTo>
                  <a:pt x="4615122" y="279775"/>
                  <a:pt x="4634345" y="263236"/>
                  <a:pt x="4655127" y="249382"/>
                </a:cubicBezTo>
                <a:cubicBezTo>
                  <a:pt x="4627418" y="242455"/>
                  <a:pt x="4600543" y="229632"/>
                  <a:pt x="4572000" y="228600"/>
                </a:cubicBezTo>
                <a:cubicBezTo>
                  <a:pt x="4024927" y="208826"/>
                  <a:pt x="2930236" y="187036"/>
                  <a:pt x="2930236" y="187036"/>
                </a:cubicBezTo>
                <a:cubicBezTo>
                  <a:pt x="2826327" y="180109"/>
                  <a:pt x="2722257" y="175275"/>
                  <a:pt x="2618509" y="166254"/>
                </a:cubicBezTo>
                <a:cubicBezTo>
                  <a:pt x="2562869" y="161416"/>
                  <a:pt x="2507344" y="154654"/>
                  <a:pt x="2452254" y="145473"/>
                </a:cubicBezTo>
                <a:cubicBezTo>
                  <a:pt x="2424081" y="140778"/>
                  <a:pt x="2397532" y="127681"/>
                  <a:pt x="2369127" y="124691"/>
                </a:cubicBezTo>
                <a:cubicBezTo>
                  <a:pt x="2265560" y="113789"/>
                  <a:pt x="2161275" y="111329"/>
                  <a:pt x="2057400" y="103909"/>
                </a:cubicBezTo>
                <a:lnTo>
                  <a:pt x="1787236" y="83127"/>
                </a:lnTo>
                <a:cubicBezTo>
                  <a:pt x="1752600" y="69273"/>
                  <a:pt x="1719317" y="51379"/>
                  <a:pt x="1683327" y="41564"/>
                </a:cubicBezTo>
                <a:cubicBezTo>
                  <a:pt x="1599923" y="18818"/>
                  <a:pt x="1388581" y="5322"/>
                  <a:pt x="1330036" y="0"/>
                </a:cubicBezTo>
                <a:lnTo>
                  <a:pt x="561109" y="20782"/>
                </a:lnTo>
                <a:cubicBezTo>
                  <a:pt x="444158" y="25460"/>
                  <a:pt x="270781" y="39562"/>
                  <a:pt x="145473" y="62345"/>
                </a:cubicBezTo>
                <a:cubicBezTo>
                  <a:pt x="88064" y="72783"/>
                  <a:pt x="53417" y="86103"/>
                  <a:pt x="0" y="103909"/>
                </a:cubicBezTo>
                <a:cubicBezTo>
                  <a:pt x="6927" y="124691"/>
                  <a:pt x="6758" y="149425"/>
                  <a:pt x="20782" y="166254"/>
                </a:cubicBezTo>
                <a:cubicBezTo>
                  <a:pt x="42956" y="192862"/>
                  <a:pt x="72929" y="213110"/>
                  <a:pt x="103909" y="228600"/>
                </a:cubicBezTo>
                <a:cubicBezTo>
                  <a:pt x="125243" y="239267"/>
                  <a:pt x="277827" y="266885"/>
                  <a:pt x="290945" y="270164"/>
                </a:cubicBezTo>
                <a:cubicBezTo>
                  <a:pt x="312197" y="275477"/>
                  <a:pt x="332509" y="284018"/>
                  <a:pt x="353291" y="290945"/>
                </a:cubicBezTo>
                <a:cubicBezTo>
                  <a:pt x="477982" y="284018"/>
                  <a:pt x="602950" y="280982"/>
                  <a:pt x="727363" y="270164"/>
                </a:cubicBezTo>
                <a:cubicBezTo>
                  <a:pt x="762553" y="267104"/>
                  <a:pt x="796431" y="255189"/>
                  <a:pt x="831273" y="249382"/>
                </a:cubicBezTo>
                <a:cubicBezTo>
                  <a:pt x="879590" y="241329"/>
                  <a:pt x="928254" y="235527"/>
                  <a:pt x="976745" y="228600"/>
                </a:cubicBezTo>
                <a:cubicBezTo>
                  <a:pt x="1018309" y="214745"/>
                  <a:pt x="1059310" y="199072"/>
                  <a:pt x="1101436" y="187036"/>
                </a:cubicBezTo>
                <a:cubicBezTo>
                  <a:pt x="1156362" y="171343"/>
                  <a:pt x="1213499" y="163537"/>
                  <a:pt x="1267691" y="145473"/>
                </a:cubicBezTo>
                <a:cubicBezTo>
                  <a:pt x="1310434" y="131225"/>
                  <a:pt x="1369672" y="109708"/>
                  <a:pt x="1413163" y="103909"/>
                </a:cubicBezTo>
                <a:cubicBezTo>
                  <a:pt x="1489006" y="93796"/>
                  <a:pt x="1565669" y="91137"/>
                  <a:pt x="1641763" y="83127"/>
                </a:cubicBezTo>
                <a:cubicBezTo>
                  <a:pt x="1801125" y="66352"/>
                  <a:pt x="1779779" y="67993"/>
                  <a:pt x="1911927" y="41564"/>
                </a:cubicBezTo>
                <a:cubicBezTo>
                  <a:pt x="2120101" y="51972"/>
                  <a:pt x="2266534" y="43330"/>
                  <a:pt x="2452254" y="83127"/>
                </a:cubicBezTo>
                <a:cubicBezTo>
                  <a:pt x="2508110" y="95096"/>
                  <a:pt x="2563091" y="110836"/>
                  <a:pt x="2618509" y="124691"/>
                </a:cubicBezTo>
                <a:cubicBezTo>
                  <a:pt x="2646218" y="131618"/>
                  <a:pt x="2674540" y="136441"/>
                  <a:pt x="2701636" y="145473"/>
                </a:cubicBezTo>
                <a:cubicBezTo>
                  <a:pt x="2837975" y="190919"/>
                  <a:pt x="2800991" y="184319"/>
                  <a:pt x="2930236" y="207818"/>
                </a:cubicBezTo>
                <a:cubicBezTo>
                  <a:pt x="2971693" y="215356"/>
                  <a:pt x="3013280" y="222193"/>
                  <a:pt x="3054927" y="228600"/>
                </a:cubicBezTo>
                <a:cubicBezTo>
                  <a:pt x="3123149" y="239096"/>
                  <a:pt x="3233289" y="250795"/>
                  <a:pt x="3304309" y="270164"/>
                </a:cubicBezTo>
                <a:cubicBezTo>
                  <a:pt x="3346577" y="281692"/>
                  <a:pt x="3429000" y="311727"/>
                  <a:pt x="3429000" y="311727"/>
                </a:cubicBezTo>
                <a:cubicBezTo>
                  <a:pt x="3663757" y="296076"/>
                  <a:pt x="3696826" y="301726"/>
                  <a:pt x="3886200" y="270164"/>
                </a:cubicBezTo>
                <a:cubicBezTo>
                  <a:pt x="3921042" y="264357"/>
                  <a:pt x="3955841" y="257949"/>
                  <a:pt x="3990109" y="249382"/>
                </a:cubicBezTo>
                <a:cubicBezTo>
                  <a:pt x="4011361" y="244069"/>
                  <a:pt x="4030698" y="231160"/>
                  <a:pt x="4052454" y="228600"/>
                </a:cubicBezTo>
                <a:cubicBezTo>
                  <a:pt x="4149017" y="217240"/>
                  <a:pt x="4246536" y="216241"/>
                  <a:pt x="4343400" y="207818"/>
                </a:cubicBezTo>
                <a:cubicBezTo>
                  <a:pt x="4405893" y="202384"/>
                  <a:pt x="4468091" y="193963"/>
                  <a:pt x="4530436" y="187036"/>
                </a:cubicBezTo>
                <a:cubicBezTo>
                  <a:pt x="4596534" y="165003"/>
                  <a:pt x="4666613" y="137513"/>
                  <a:pt x="4738254" y="145473"/>
                </a:cubicBezTo>
                <a:cubicBezTo>
                  <a:pt x="4757727" y="147637"/>
                  <a:pt x="4765963" y="173182"/>
                  <a:pt x="4779818" y="187036"/>
                </a:cubicBezTo>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p:cNvSpPr/>
          <p:nvPr/>
        </p:nvSpPr>
        <p:spPr>
          <a:xfrm flipV="1">
            <a:off x="704434" y="3594159"/>
            <a:ext cx="6525491" cy="45719"/>
          </a:xfrm>
          <a:custGeom>
            <a:avLst/>
            <a:gdLst>
              <a:gd name="connsiteX0" fmla="*/ 166254 w 4779818"/>
              <a:gd name="connsiteY0" fmla="*/ 145473 h 415636"/>
              <a:gd name="connsiteX1" fmla="*/ 270163 w 4779818"/>
              <a:gd name="connsiteY1" fmla="*/ 83127 h 415636"/>
              <a:gd name="connsiteX2" fmla="*/ 540327 w 4779818"/>
              <a:gd name="connsiteY2" fmla="*/ 103909 h 415636"/>
              <a:gd name="connsiteX3" fmla="*/ 852054 w 4779818"/>
              <a:gd name="connsiteY3" fmla="*/ 124691 h 415636"/>
              <a:gd name="connsiteX4" fmla="*/ 1184563 w 4779818"/>
              <a:gd name="connsiteY4" fmla="*/ 166254 h 415636"/>
              <a:gd name="connsiteX5" fmla="*/ 1517073 w 4779818"/>
              <a:gd name="connsiteY5" fmla="*/ 228600 h 415636"/>
              <a:gd name="connsiteX6" fmla="*/ 1662545 w 4779818"/>
              <a:gd name="connsiteY6" fmla="*/ 249382 h 415636"/>
              <a:gd name="connsiteX7" fmla="*/ 2244436 w 4779818"/>
              <a:gd name="connsiteY7" fmla="*/ 270164 h 415636"/>
              <a:gd name="connsiteX8" fmla="*/ 2473036 w 4779818"/>
              <a:gd name="connsiteY8" fmla="*/ 290945 h 415636"/>
              <a:gd name="connsiteX9" fmla="*/ 3387436 w 4779818"/>
              <a:gd name="connsiteY9" fmla="*/ 332509 h 415636"/>
              <a:gd name="connsiteX10" fmla="*/ 3449782 w 4779818"/>
              <a:gd name="connsiteY10" fmla="*/ 374073 h 415636"/>
              <a:gd name="connsiteX11" fmla="*/ 3616036 w 4779818"/>
              <a:gd name="connsiteY11" fmla="*/ 415636 h 415636"/>
              <a:gd name="connsiteX12" fmla="*/ 4177145 w 4779818"/>
              <a:gd name="connsiteY12" fmla="*/ 394854 h 415636"/>
              <a:gd name="connsiteX13" fmla="*/ 4384963 w 4779818"/>
              <a:gd name="connsiteY13" fmla="*/ 374073 h 415636"/>
              <a:gd name="connsiteX14" fmla="*/ 4447309 w 4779818"/>
              <a:gd name="connsiteY14" fmla="*/ 332509 h 415636"/>
              <a:gd name="connsiteX15" fmla="*/ 4592782 w 4779818"/>
              <a:gd name="connsiteY15" fmla="*/ 290945 h 415636"/>
              <a:gd name="connsiteX16" fmla="*/ 4655127 w 4779818"/>
              <a:gd name="connsiteY16" fmla="*/ 249382 h 415636"/>
              <a:gd name="connsiteX17" fmla="*/ 4572000 w 4779818"/>
              <a:gd name="connsiteY17" fmla="*/ 228600 h 415636"/>
              <a:gd name="connsiteX18" fmla="*/ 2930236 w 4779818"/>
              <a:gd name="connsiteY18" fmla="*/ 187036 h 415636"/>
              <a:gd name="connsiteX19" fmla="*/ 2618509 w 4779818"/>
              <a:gd name="connsiteY19" fmla="*/ 166254 h 415636"/>
              <a:gd name="connsiteX20" fmla="*/ 2452254 w 4779818"/>
              <a:gd name="connsiteY20" fmla="*/ 145473 h 415636"/>
              <a:gd name="connsiteX21" fmla="*/ 2369127 w 4779818"/>
              <a:gd name="connsiteY21" fmla="*/ 124691 h 415636"/>
              <a:gd name="connsiteX22" fmla="*/ 2057400 w 4779818"/>
              <a:gd name="connsiteY22" fmla="*/ 103909 h 415636"/>
              <a:gd name="connsiteX23" fmla="*/ 1787236 w 4779818"/>
              <a:gd name="connsiteY23" fmla="*/ 83127 h 415636"/>
              <a:gd name="connsiteX24" fmla="*/ 1683327 w 4779818"/>
              <a:gd name="connsiteY24" fmla="*/ 41564 h 415636"/>
              <a:gd name="connsiteX25" fmla="*/ 1330036 w 4779818"/>
              <a:gd name="connsiteY25" fmla="*/ 0 h 415636"/>
              <a:gd name="connsiteX26" fmla="*/ 561109 w 4779818"/>
              <a:gd name="connsiteY26" fmla="*/ 20782 h 415636"/>
              <a:gd name="connsiteX27" fmla="*/ 145473 w 4779818"/>
              <a:gd name="connsiteY27" fmla="*/ 62345 h 415636"/>
              <a:gd name="connsiteX28" fmla="*/ 0 w 4779818"/>
              <a:gd name="connsiteY28" fmla="*/ 103909 h 415636"/>
              <a:gd name="connsiteX29" fmla="*/ 20782 w 4779818"/>
              <a:gd name="connsiteY29" fmla="*/ 166254 h 415636"/>
              <a:gd name="connsiteX30" fmla="*/ 103909 w 4779818"/>
              <a:gd name="connsiteY30" fmla="*/ 228600 h 415636"/>
              <a:gd name="connsiteX31" fmla="*/ 290945 w 4779818"/>
              <a:gd name="connsiteY31" fmla="*/ 270164 h 415636"/>
              <a:gd name="connsiteX32" fmla="*/ 353291 w 4779818"/>
              <a:gd name="connsiteY32" fmla="*/ 290945 h 415636"/>
              <a:gd name="connsiteX33" fmla="*/ 727363 w 4779818"/>
              <a:gd name="connsiteY33" fmla="*/ 270164 h 415636"/>
              <a:gd name="connsiteX34" fmla="*/ 831273 w 4779818"/>
              <a:gd name="connsiteY34" fmla="*/ 249382 h 415636"/>
              <a:gd name="connsiteX35" fmla="*/ 976745 w 4779818"/>
              <a:gd name="connsiteY35" fmla="*/ 228600 h 415636"/>
              <a:gd name="connsiteX36" fmla="*/ 1101436 w 4779818"/>
              <a:gd name="connsiteY36" fmla="*/ 187036 h 415636"/>
              <a:gd name="connsiteX37" fmla="*/ 1267691 w 4779818"/>
              <a:gd name="connsiteY37" fmla="*/ 145473 h 415636"/>
              <a:gd name="connsiteX38" fmla="*/ 1413163 w 4779818"/>
              <a:gd name="connsiteY38" fmla="*/ 103909 h 415636"/>
              <a:gd name="connsiteX39" fmla="*/ 1641763 w 4779818"/>
              <a:gd name="connsiteY39" fmla="*/ 83127 h 415636"/>
              <a:gd name="connsiteX40" fmla="*/ 1911927 w 4779818"/>
              <a:gd name="connsiteY40" fmla="*/ 41564 h 415636"/>
              <a:gd name="connsiteX41" fmla="*/ 2452254 w 4779818"/>
              <a:gd name="connsiteY41" fmla="*/ 83127 h 415636"/>
              <a:gd name="connsiteX42" fmla="*/ 2618509 w 4779818"/>
              <a:gd name="connsiteY42" fmla="*/ 124691 h 415636"/>
              <a:gd name="connsiteX43" fmla="*/ 2701636 w 4779818"/>
              <a:gd name="connsiteY43" fmla="*/ 145473 h 415636"/>
              <a:gd name="connsiteX44" fmla="*/ 2930236 w 4779818"/>
              <a:gd name="connsiteY44" fmla="*/ 207818 h 415636"/>
              <a:gd name="connsiteX45" fmla="*/ 3054927 w 4779818"/>
              <a:gd name="connsiteY45" fmla="*/ 228600 h 415636"/>
              <a:gd name="connsiteX46" fmla="*/ 3304309 w 4779818"/>
              <a:gd name="connsiteY46" fmla="*/ 270164 h 415636"/>
              <a:gd name="connsiteX47" fmla="*/ 3429000 w 4779818"/>
              <a:gd name="connsiteY47" fmla="*/ 311727 h 415636"/>
              <a:gd name="connsiteX48" fmla="*/ 3886200 w 4779818"/>
              <a:gd name="connsiteY48" fmla="*/ 270164 h 415636"/>
              <a:gd name="connsiteX49" fmla="*/ 3990109 w 4779818"/>
              <a:gd name="connsiteY49" fmla="*/ 249382 h 415636"/>
              <a:gd name="connsiteX50" fmla="*/ 4052454 w 4779818"/>
              <a:gd name="connsiteY50" fmla="*/ 228600 h 415636"/>
              <a:gd name="connsiteX51" fmla="*/ 4343400 w 4779818"/>
              <a:gd name="connsiteY51" fmla="*/ 207818 h 415636"/>
              <a:gd name="connsiteX52" fmla="*/ 4530436 w 4779818"/>
              <a:gd name="connsiteY52" fmla="*/ 187036 h 415636"/>
              <a:gd name="connsiteX53" fmla="*/ 4738254 w 4779818"/>
              <a:gd name="connsiteY53" fmla="*/ 145473 h 415636"/>
              <a:gd name="connsiteX54" fmla="*/ 4779818 w 4779818"/>
              <a:gd name="connsiteY54" fmla="*/ 187036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79818" h="415636">
                <a:moveTo>
                  <a:pt x="166254" y="145473"/>
                </a:moveTo>
                <a:cubicBezTo>
                  <a:pt x="200890" y="124691"/>
                  <a:pt x="230017" y="87588"/>
                  <a:pt x="270163" y="83127"/>
                </a:cubicBezTo>
                <a:cubicBezTo>
                  <a:pt x="359931" y="73153"/>
                  <a:pt x="450236" y="97474"/>
                  <a:pt x="540327" y="103909"/>
                </a:cubicBezTo>
                <a:cubicBezTo>
                  <a:pt x="644202" y="111329"/>
                  <a:pt x="748399" y="114660"/>
                  <a:pt x="852054" y="124691"/>
                </a:cubicBezTo>
                <a:cubicBezTo>
                  <a:pt x="963233" y="135450"/>
                  <a:pt x="1184563" y="166254"/>
                  <a:pt x="1184563" y="166254"/>
                </a:cubicBezTo>
                <a:cubicBezTo>
                  <a:pt x="1328545" y="202249"/>
                  <a:pt x="1301196" y="197760"/>
                  <a:pt x="1517073" y="228600"/>
                </a:cubicBezTo>
                <a:cubicBezTo>
                  <a:pt x="1565564" y="235527"/>
                  <a:pt x="1613642" y="246588"/>
                  <a:pt x="1662545" y="249382"/>
                </a:cubicBezTo>
                <a:cubicBezTo>
                  <a:pt x="1856316" y="260455"/>
                  <a:pt x="2050472" y="263237"/>
                  <a:pt x="2244436" y="270164"/>
                </a:cubicBezTo>
                <a:cubicBezTo>
                  <a:pt x="2320636" y="277091"/>
                  <a:pt x="2396594" y="287621"/>
                  <a:pt x="2473036" y="290945"/>
                </a:cubicBezTo>
                <a:cubicBezTo>
                  <a:pt x="3437225" y="332866"/>
                  <a:pt x="2914299" y="279938"/>
                  <a:pt x="3387436" y="332509"/>
                </a:cubicBezTo>
                <a:cubicBezTo>
                  <a:pt x="3408218" y="346364"/>
                  <a:pt x="3427442" y="362903"/>
                  <a:pt x="3449782" y="374073"/>
                </a:cubicBezTo>
                <a:cubicBezTo>
                  <a:pt x="3492381" y="395372"/>
                  <a:pt x="3576520" y="407733"/>
                  <a:pt x="3616036" y="415636"/>
                </a:cubicBezTo>
                <a:lnTo>
                  <a:pt x="4177145" y="394854"/>
                </a:lnTo>
                <a:cubicBezTo>
                  <a:pt x="4246662" y="391096"/>
                  <a:pt x="4317128" y="389727"/>
                  <a:pt x="4384963" y="374073"/>
                </a:cubicBezTo>
                <a:cubicBezTo>
                  <a:pt x="4409300" y="368457"/>
                  <a:pt x="4424352" y="342348"/>
                  <a:pt x="4447309" y="332509"/>
                </a:cubicBezTo>
                <a:cubicBezTo>
                  <a:pt x="4540535" y="292555"/>
                  <a:pt x="4511894" y="331389"/>
                  <a:pt x="4592782" y="290945"/>
                </a:cubicBezTo>
                <a:cubicBezTo>
                  <a:pt x="4615122" y="279775"/>
                  <a:pt x="4634345" y="263236"/>
                  <a:pt x="4655127" y="249382"/>
                </a:cubicBezTo>
                <a:cubicBezTo>
                  <a:pt x="4627418" y="242455"/>
                  <a:pt x="4600543" y="229632"/>
                  <a:pt x="4572000" y="228600"/>
                </a:cubicBezTo>
                <a:cubicBezTo>
                  <a:pt x="4024927" y="208826"/>
                  <a:pt x="2930236" y="187036"/>
                  <a:pt x="2930236" y="187036"/>
                </a:cubicBezTo>
                <a:cubicBezTo>
                  <a:pt x="2826327" y="180109"/>
                  <a:pt x="2722257" y="175275"/>
                  <a:pt x="2618509" y="166254"/>
                </a:cubicBezTo>
                <a:cubicBezTo>
                  <a:pt x="2562869" y="161416"/>
                  <a:pt x="2507344" y="154654"/>
                  <a:pt x="2452254" y="145473"/>
                </a:cubicBezTo>
                <a:cubicBezTo>
                  <a:pt x="2424081" y="140778"/>
                  <a:pt x="2397532" y="127681"/>
                  <a:pt x="2369127" y="124691"/>
                </a:cubicBezTo>
                <a:cubicBezTo>
                  <a:pt x="2265560" y="113789"/>
                  <a:pt x="2161275" y="111329"/>
                  <a:pt x="2057400" y="103909"/>
                </a:cubicBezTo>
                <a:lnTo>
                  <a:pt x="1787236" y="83127"/>
                </a:lnTo>
                <a:cubicBezTo>
                  <a:pt x="1752600" y="69273"/>
                  <a:pt x="1719317" y="51379"/>
                  <a:pt x="1683327" y="41564"/>
                </a:cubicBezTo>
                <a:cubicBezTo>
                  <a:pt x="1599923" y="18818"/>
                  <a:pt x="1388581" y="5322"/>
                  <a:pt x="1330036" y="0"/>
                </a:cubicBezTo>
                <a:lnTo>
                  <a:pt x="561109" y="20782"/>
                </a:lnTo>
                <a:cubicBezTo>
                  <a:pt x="444158" y="25460"/>
                  <a:pt x="270781" y="39562"/>
                  <a:pt x="145473" y="62345"/>
                </a:cubicBezTo>
                <a:cubicBezTo>
                  <a:pt x="88064" y="72783"/>
                  <a:pt x="53417" y="86103"/>
                  <a:pt x="0" y="103909"/>
                </a:cubicBezTo>
                <a:cubicBezTo>
                  <a:pt x="6927" y="124691"/>
                  <a:pt x="6758" y="149425"/>
                  <a:pt x="20782" y="166254"/>
                </a:cubicBezTo>
                <a:cubicBezTo>
                  <a:pt x="42956" y="192862"/>
                  <a:pt x="72929" y="213110"/>
                  <a:pt x="103909" y="228600"/>
                </a:cubicBezTo>
                <a:cubicBezTo>
                  <a:pt x="125243" y="239267"/>
                  <a:pt x="277827" y="266885"/>
                  <a:pt x="290945" y="270164"/>
                </a:cubicBezTo>
                <a:cubicBezTo>
                  <a:pt x="312197" y="275477"/>
                  <a:pt x="332509" y="284018"/>
                  <a:pt x="353291" y="290945"/>
                </a:cubicBezTo>
                <a:cubicBezTo>
                  <a:pt x="477982" y="284018"/>
                  <a:pt x="602950" y="280982"/>
                  <a:pt x="727363" y="270164"/>
                </a:cubicBezTo>
                <a:cubicBezTo>
                  <a:pt x="762553" y="267104"/>
                  <a:pt x="796431" y="255189"/>
                  <a:pt x="831273" y="249382"/>
                </a:cubicBezTo>
                <a:cubicBezTo>
                  <a:pt x="879590" y="241329"/>
                  <a:pt x="928254" y="235527"/>
                  <a:pt x="976745" y="228600"/>
                </a:cubicBezTo>
                <a:cubicBezTo>
                  <a:pt x="1018309" y="214745"/>
                  <a:pt x="1059310" y="199072"/>
                  <a:pt x="1101436" y="187036"/>
                </a:cubicBezTo>
                <a:cubicBezTo>
                  <a:pt x="1156362" y="171343"/>
                  <a:pt x="1213499" y="163537"/>
                  <a:pt x="1267691" y="145473"/>
                </a:cubicBezTo>
                <a:cubicBezTo>
                  <a:pt x="1310434" y="131225"/>
                  <a:pt x="1369672" y="109708"/>
                  <a:pt x="1413163" y="103909"/>
                </a:cubicBezTo>
                <a:cubicBezTo>
                  <a:pt x="1489006" y="93796"/>
                  <a:pt x="1565669" y="91137"/>
                  <a:pt x="1641763" y="83127"/>
                </a:cubicBezTo>
                <a:cubicBezTo>
                  <a:pt x="1801125" y="66352"/>
                  <a:pt x="1779779" y="67993"/>
                  <a:pt x="1911927" y="41564"/>
                </a:cubicBezTo>
                <a:cubicBezTo>
                  <a:pt x="2120101" y="51972"/>
                  <a:pt x="2266534" y="43330"/>
                  <a:pt x="2452254" y="83127"/>
                </a:cubicBezTo>
                <a:cubicBezTo>
                  <a:pt x="2508110" y="95096"/>
                  <a:pt x="2563091" y="110836"/>
                  <a:pt x="2618509" y="124691"/>
                </a:cubicBezTo>
                <a:cubicBezTo>
                  <a:pt x="2646218" y="131618"/>
                  <a:pt x="2674540" y="136441"/>
                  <a:pt x="2701636" y="145473"/>
                </a:cubicBezTo>
                <a:cubicBezTo>
                  <a:pt x="2837975" y="190919"/>
                  <a:pt x="2800991" y="184319"/>
                  <a:pt x="2930236" y="207818"/>
                </a:cubicBezTo>
                <a:cubicBezTo>
                  <a:pt x="2971693" y="215356"/>
                  <a:pt x="3013280" y="222193"/>
                  <a:pt x="3054927" y="228600"/>
                </a:cubicBezTo>
                <a:cubicBezTo>
                  <a:pt x="3123149" y="239096"/>
                  <a:pt x="3233289" y="250795"/>
                  <a:pt x="3304309" y="270164"/>
                </a:cubicBezTo>
                <a:cubicBezTo>
                  <a:pt x="3346577" y="281692"/>
                  <a:pt x="3429000" y="311727"/>
                  <a:pt x="3429000" y="311727"/>
                </a:cubicBezTo>
                <a:cubicBezTo>
                  <a:pt x="3663757" y="296076"/>
                  <a:pt x="3696826" y="301726"/>
                  <a:pt x="3886200" y="270164"/>
                </a:cubicBezTo>
                <a:cubicBezTo>
                  <a:pt x="3921042" y="264357"/>
                  <a:pt x="3955841" y="257949"/>
                  <a:pt x="3990109" y="249382"/>
                </a:cubicBezTo>
                <a:cubicBezTo>
                  <a:pt x="4011361" y="244069"/>
                  <a:pt x="4030698" y="231160"/>
                  <a:pt x="4052454" y="228600"/>
                </a:cubicBezTo>
                <a:cubicBezTo>
                  <a:pt x="4149017" y="217240"/>
                  <a:pt x="4246536" y="216241"/>
                  <a:pt x="4343400" y="207818"/>
                </a:cubicBezTo>
                <a:cubicBezTo>
                  <a:pt x="4405893" y="202384"/>
                  <a:pt x="4468091" y="193963"/>
                  <a:pt x="4530436" y="187036"/>
                </a:cubicBezTo>
                <a:cubicBezTo>
                  <a:pt x="4596534" y="165003"/>
                  <a:pt x="4666613" y="137513"/>
                  <a:pt x="4738254" y="145473"/>
                </a:cubicBezTo>
                <a:cubicBezTo>
                  <a:pt x="4757727" y="147637"/>
                  <a:pt x="4765963" y="173182"/>
                  <a:pt x="4779818" y="187036"/>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rotWithShape="1">
          <a:blip r:embed="rId2"/>
          <a:srcRect t="21675" b="54597"/>
          <a:stretch/>
        </p:blipFill>
        <p:spPr>
          <a:xfrm>
            <a:off x="704434" y="4426527"/>
            <a:ext cx="10912602" cy="2161310"/>
          </a:xfrm>
          <a:prstGeom prst="rect">
            <a:avLst/>
          </a:prstGeom>
        </p:spPr>
      </p:pic>
    </p:spTree>
    <p:extLst>
      <p:ext uri="{BB962C8B-B14F-4D97-AF65-F5344CB8AC3E}">
        <p14:creationId xmlns:p14="http://schemas.microsoft.com/office/powerpoint/2010/main" val="172356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4" name="Picture 3"/>
          <p:cNvPicPr>
            <a:picLocks noChangeAspect="1"/>
          </p:cNvPicPr>
          <p:nvPr/>
        </p:nvPicPr>
        <p:blipFill rotWithShape="1">
          <a:blip r:embed="rId2"/>
          <a:srcRect b="23333"/>
          <a:stretch/>
        </p:blipFill>
        <p:spPr>
          <a:xfrm>
            <a:off x="-1104329" y="0"/>
            <a:ext cx="13985022" cy="6442363"/>
          </a:xfrm>
          <a:prstGeom prst="rect">
            <a:avLst/>
          </a:prstGeom>
        </p:spPr>
      </p:pic>
    </p:spTree>
    <p:extLst>
      <p:ext uri="{BB962C8B-B14F-4D97-AF65-F5344CB8AC3E}">
        <p14:creationId xmlns:p14="http://schemas.microsoft.com/office/powerpoint/2010/main" val="3494425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199" y="-91239"/>
            <a:ext cx="5153892" cy="7040478"/>
          </a:xfrm>
          <a:prstGeom prst="rect">
            <a:avLst/>
          </a:prstGeom>
        </p:spPr>
      </p:pic>
      <p:pic>
        <p:nvPicPr>
          <p:cNvPr id="3" name="Picture 2"/>
          <p:cNvPicPr>
            <a:picLocks noChangeAspect="1"/>
          </p:cNvPicPr>
          <p:nvPr/>
        </p:nvPicPr>
        <p:blipFill rotWithShape="1">
          <a:blip r:embed="rId3"/>
          <a:srcRect l="20833" r="21212"/>
          <a:stretch/>
        </p:blipFill>
        <p:spPr>
          <a:xfrm>
            <a:off x="6400800" y="0"/>
            <a:ext cx="5299364" cy="6858000"/>
          </a:xfrm>
          <a:prstGeom prst="rect">
            <a:avLst/>
          </a:prstGeom>
        </p:spPr>
      </p:pic>
    </p:spTree>
    <p:extLst>
      <p:ext uri="{BB962C8B-B14F-4D97-AF65-F5344CB8AC3E}">
        <p14:creationId xmlns:p14="http://schemas.microsoft.com/office/powerpoint/2010/main" val="96951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4" name="Picture 3"/>
          <p:cNvPicPr>
            <a:picLocks noChangeAspect="1"/>
          </p:cNvPicPr>
          <p:nvPr/>
        </p:nvPicPr>
        <p:blipFill rotWithShape="1">
          <a:blip r:embed="rId2"/>
          <a:srcRect b="23333"/>
          <a:stretch/>
        </p:blipFill>
        <p:spPr>
          <a:xfrm>
            <a:off x="-1104329" y="0"/>
            <a:ext cx="13985022" cy="6442363"/>
          </a:xfrm>
          <a:prstGeom prst="rect">
            <a:avLst/>
          </a:prstGeom>
        </p:spPr>
      </p:pic>
    </p:spTree>
    <p:extLst>
      <p:ext uri="{BB962C8B-B14F-4D97-AF65-F5344CB8AC3E}">
        <p14:creationId xmlns:p14="http://schemas.microsoft.com/office/powerpoint/2010/main" val="2834904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4855" y="415637"/>
            <a:ext cx="11471563" cy="6247864"/>
          </a:xfrm>
          <a:prstGeom prst="rect">
            <a:avLst/>
          </a:prstGeom>
        </p:spPr>
        <p:txBody>
          <a:bodyPr wrap="square">
            <a:spAutoFit/>
          </a:bodyPr>
          <a:lstStyle/>
          <a:p>
            <a:pPr algn="just"/>
            <a:r>
              <a:rPr lang="en-AU" sz="4000" b="0" i="0" spc="300" dirty="0" smtClean="0">
                <a:solidFill>
                  <a:schemeClr val="bg1"/>
                </a:solidFill>
                <a:effectLst/>
                <a:latin typeface="+mj-lt"/>
              </a:rPr>
              <a:t>… join</a:t>
            </a:r>
            <a:r>
              <a:rPr lang="en-AU" sz="4000" b="0" i="0" dirty="0" smtClean="0">
                <a:solidFill>
                  <a:schemeClr val="bg1"/>
                </a:solidFill>
                <a:effectLst/>
                <a:latin typeface="+mj-lt"/>
              </a:rPr>
              <a:t> with me in suffering for the gospel, by the power of God. </a:t>
            </a:r>
            <a:r>
              <a:rPr lang="en-AU" sz="4000" b="1" i="0" baseline="30000" dirty="0" smtClean="0">
                <a:solidFill>
                  <a:schemeClr val="bg1"/>
                </a:solidFill>
                <a:effectLst/>
                <a:latin typeface="+mj-lt"/>
              </a:rPr>
              <a:t> </a:t>
            </a:r>
            <a:r>
              <a:rPr lang="en-AU" sz="4000" b="0" i="0" dirty="0" smtClean="0">
                <a:solidFill>
                  <a:schemeClr val="bg1"/>
                </a:solidFill>
                <a:effectLst/>
                <a:latin typeface="+mj-lt"/>
              </a:rPr>
              <a:t>He has saved us and called us to a holy life – not because of anything we have done but because of his own purpose and grace. This grace was given us in Christ Jesus before the beginning of time, but it has now been revealed through the appearing of our Saviour, Christ Jesus, who has destroyed death and has brought life and immortality to light through the gospel.  </a:t>
            </a:r>
            <a:endParaRPr lang="en-AU" sz="2800" b="0" i="0" dirty="0" smtClean="0">
              <a:solidFill>
                <a:schemeClr val="bg1"/>
              </a:solidFill>
              <a:effectLst/>
              <a:latin typeface="+mj-lt"/>
            </a:endParaRPr>
          </a:p>
          <a:p>
            <a:pPr algn="just"/>
            <a:r>
              <a:rPr lang="en-AU" sz="2800" dirty="0">
                <a:solidFill>
                  <a:schemeClr val="bg1"/>
                </a:solidFill>
                <a:latin typeface="+mj-lt"/>
              </a:rPr>
              <a:t>	</a:t>
            </a:r>
            <a:r>
              <a:rPr lang="en-AU" sz="2800" dirty="0" smtClean="0">
                <a:solidFill>
                  <a:schemeClr val="bg1"/>
                </a:solidFill>
                <a:latin typeface="+mj-lt"/>
              </a:rPr>
              <a:t>								       2 Timothy 1:8-10</a:t>
            </a:r>
            <a:endParaRPr lang="en-AU" sz="4000" dirty="0">
              <a:solidFill>
                <a:schemeClr val="bg1"/>
              </a:solidFill>
              <a:latin typeface="+mj-lt"/>
            </a:endParaRPr>
          </a:p>
        </p:txBody>
      </p:sp>
      <p:sp>
        <p:nvSpPr>
          <p:cNvPr id="5" name="Freeform 4"/>
          <p:cNvSpPr/>
          <p:nvPr/>
        </p:nvSpPr>
        <p:spPr>
          <a:xfrm>
            <a:off x="4364182" y="1637607"/>
            <a:ext cx="2669985" cy="45719"/>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p:cNvSpPr/>
          <p:nvPr/>
        </p:nvSpPr>
        <p:spPr>
          <a:xfrm>
            <a:off x="469084" y="4119382"/>
            <a:ext cx="1068772" cy="45719"/>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flipV="1">
            <a:off x="6497782" y="3493849"/>
            <a:ext cx="5368636" cy="45719"/>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p:cNvSpPr/>
          <p:nvPr/>
        </p:nvSpPr>
        <p:spPr>
          <a:xfrm flipV="1">
            <a:off x="469084" y="3448130"/>
            <a:ext cx="5512138" cy="45719"/>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4668981" y="4142242"/>
            <a:ext cx="7051964" cy="45719"/>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3029189" y="2868316"/>
            <a:ext cx="5512138" cy="45719"/>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2"/>
          <a:stretch>
            <a:fillRect/>
          </a:stretch>
        </p:blipFill>
        <p:spPr>
          <a:xfrm>
            <a:off x="469084" y="4752962"/>
            <a:ext cx="8882734" cy="45719"/>
          </a:xfrm>
          <a:prstGeom prst="rect">
            <a:avLst/>
          </a:prstGeom>
        </p:spPr>
      </p:pic>
      <p:pic>
        <p:nvPicPr>
          <p:cNvPr id="12" name="Picture 11"/>
          <p:cNvPicPr>
            <a:picLocks noChangeAspect="1"/>
          </p:cNvPicPr>
          <p:nvPr/>
        </p:nvPicPr>
        <p:blipFill>
          <a:blip r:embed="rId2"/>
          <a:stretch>
            <a:fillRect/>
          </a:stretch>
        </p:blipFill>
        <p:spPr>
          <a:xfrm>
            <a:off x="1962553" y="2285462"/>
            <a:ext cx="8927120" cy="80624"/>
          </a:xfrm>
          <a:prstGeom prst="rect">
            <a:avLst/>
          </a:prstGeom>
        </p:spPr>
      </p:pic>
      <p:pic>
        <p:nvPicPr>
          <p:cNvPr id="13" name="Picture 12"/>
          <p:cNvPicPr>
            <a:picLocks noChangeAspect="1"/>
          </p:cNvPicPr>
          <p:nvPr/>
        </p:nvPicPr>
        <p:blipFill>
          <a:blip r:embed="rId2"/>
          <a:stretch>
            <a:fillRect/>
          </a:stretch>
        </p:blipFill>
        <p:spPr>
          <a:xfrm flipV="1">
            <a:off x="7980525" y="1677242"/>
            <a:ext cx="2066508" cy="45719"/>
          </a:xfrm>
          <a:prstGeom prst="rect">
            <a:avLst/>
          </a:prstGeom>
        </p:spPr>
      </p:pic>
      <p:sp>
        <p:nvSpPr>
          <p:cNvPr id="14" name="Freeform 13"/>
          <p:cNvSpPr/>
          <p:nvPr/>
        </p:nvSpPr>
        <p:spPr>
          <a:xfrm>
            <a:off x="469084" y="5992247"/>
            <a:ext cx="5512138" cy="45719"/>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p:cNvSpPr/>
          <p:nvPr/>
        </p:nvSpPr>
        <p:spPr>
          <a:xfrm>
            <a:off x="7668491" y="5340980"/>
            <a:ext cx="4052454" cy="61892"/>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p:nvSpPr>
        <p:spPr>
          <a:xfrm>
            <a:off x="469084" y="5340979"/>
            <a:ext cx="3396334" cy="45719"/>
          </a:xfrm>
          <a:custGeom>
            <a:avLst/>
            <a:gdLst>
              <a:gd name="connsiteX0" fmla="*/ 103909 w 2669985"/>
              <a:gd name="connsiteY0" fmla="*/ 187036 h 394854"/>
              <a:gd name="connsiteX1" fmla="*/ 207818 w 2669985"/>
              <a:gd name="connsiteY1" fmla="*/ 249382 h 394854"/>
              <a:gd name="connsiteX2" fmla="*/ 540327 w 2669985"/>
              <a:gd name="connsiteY2" fmla="*/ 249382 h 394854"/>
              <a:gd name="connsiteX3" fmla="*/ 914400 w 2669985"/>
              <a:gd name="connsiteY3" fmla="*/ 228600 h 394854"/>
              <a:gd name="connsiteX4" fmla="*/ 1080655 w 2669985"/>
              <a:gd name="connsiteY4" fmla="*/ 166254 h 394854"/>
              <a:gd name="connsiteX5" fmla="*/ 1205346 w 2669985"/>
              <a:gd name="connsiteY5" fmla="*/ 124691 h 394854"/>
              <a:gd name="connsiteX6" fmla="*/ 1392382 w 2669985"/>
              <a:gd name="connsiteY6" fmla="*/ 83127 h 394854"/>
              <a:gd name="connsiteX7" fmla="*/ 1454727 w 2669985"/>
              <a:gd name="connsiteY7" fmla="*/ 62345 h 394854"/>
              <a:gd name="connsiteX8" fmla="*/ 2306782 w 2669985"/>
              <a:gd name="connsiteY8" fmla="*/ 83127 h 394854"/>
              <a:gd name="connsiteX9" fmla="*/ 1724891 w 2669985"/>
              <a:gd name="connsiteY9" fmla="*/ 103909 h 394854"/>
              <a:gd name="connsiteX10" fmla="*/ 1184564 w 2669985"/>
              <a:gd name="connsiteY10" fmla="*/ 83127 h 394854"/>
              <a:gd name="connsiteX11" fmla="*/ 540327 w 2669985"/>
              <a:gd name="connsiteY11" fmla="*/ 103909 h 394854"/>
              <a:gd name="connsiteX12" fmla="*/ 332509 w 2669985"/>
              <a:gd name="connsiteY12" fmla="*/ 124691 h 394854"/>
              <a:gd name="connsiteX13" fmla="*/ 415637 w 2669985"/>
              <a:gd name="connsiteY13" fmla="*/ 145473 h 394854"/>
              <a:gd name="connsiteX14" fmla="*/ 540327 w 2669985"/>
              <a:gd name="connsiteY14" fmla="*/ 187036 h 394854"/>
              <a:gd name="connsiteX15" fmla="*/ 1267691 w 2669985"/>
              <a:gd name="connsiteY15" fmla="*/ 249382 h 394854"/>
              <a:gd name="connsiteX16" fmla="*/ 1371600 w 2669985"/>
              <a:gd name="connsiteY16" fmla="*/ 270164 h 394854"/>
              <a:gd name="connsiteX17" fmla="*/ 2389909 w 2669985"/>
              <a:gd name="connsiteY17" fmla="*/ 270164 h 394854"/>
              <a:gd name="connsiteX18" fmla="*/ 2473037 w 2669985"/>
              <a:gd name="connsiteY18" fmla="*/ 249382 h 394854"/>
              <a:gd name="connsiteX19" fmla="*/ 2618509 w 2669985"/>
              <a:gd name="connsiteY19" fmla="*/ 228600 h 394854"/>
              <a:gd name="connsiteX20" fmla="*/ 1766455 w 2669985"/>
              <a:gd name="connsiteY20" fmla="*/ 249382 h 394854"/>
              <a:gd name="connsiteX21" fmla="*/ 1620982 w 2669985"/>
              <a:gd name="connsiteY21" fmla="*/ 290945 h 394854"/>
              <a:gd name="connsiteX22" fmla="*/ 1205346 w 2669985"/>
              <a:gd name="connsiteY22" fmla="*/ 332509 h 394854"/>
              <a:gd name="connsiteX23" fmla="*/ 997527 w 2669985"/>
              <a:gd name="connsiteY23" fmla="*/ 353291 h 394854"/>
              <a:gd name="connsiteX24" fmla="*/ 872837 w 2669985"/>
              <a:gd name="connsiteY24" fmla="*/ 374073 h 394854"/>
              <a:gd name="connsiteX25" fmla="*/ 623455 w 2669985"/>
              <a:gd name="connsiteY25" fmla="*/ 394854 h 394854"/>
              <a:gd name="connsiteX26" fmla="*/ 249382 w 2669985"/>
              <a:gd name="connsiteY26" fmla="*/ 374073 h 394854"/>
              <a:gd name="connsiteX27" fmla="*/ 852055 w 2669985"/>
              <a:gd name="connsiteY27" fmla="*/ 353291 h 394854"/>
              <a:gd name="connsiteX28" fmla="*/ 955964 w 2669985"/>
              <a:gd name="connsiteY28" fmla="*/ 332509 h 394854"/>
              <a:gd name="connsiteX29" fmla="*/ 1080655 w 2669985"/>
              <a:gd name="connsiteY29" fmla="*/ 311727 h 394854"/>
              <a:gd name="connsiteX30" fmla="*/ 1454727 w 2669985"/>
              <a:gd name="connsiteY30" fmla="*/ 249382 h 394854"/>
              <a:gd name="connsiteX31" fmla="*/ 2036618 w 2669985"/>
              <a:gd name="connsiteY31" fmla="*/ 207818 h 394854"/>
              <a:gd name="connsiteX32" fmla="*/ 2265218 w 2669985"/>
              <a:gd name="connsiteY32" fmla="*/ 187036 h 394854"/>
              <a:gd name="connsiteX33" fmla="*/ 2431473 w 2669985"/>
              <a:gd name="connsiteY33" fmla="*/ 145473 h 394854"/>
              <a:gd name="connsiteX34" fmla="*/ 2514600 w 2669985"/>
              <a:gd name="connsiteY34" fmla="*/ 124691 h 394854"/>
              <a:gd name="connsiteX35" fmla="*/ 2660073 w 2669985"/>
              <a:gd name="connsiteY35" fmla="*/ 145473 h 394854"/>
              <a:gd name="connsiteX36" fmla="*/ 1704109 w 2669985"/>
              <a:gd name="connsiteY36" fmla="*/ 103909 h 394854"/>
              <a:gd name="connsiteX37" fmla="*/ 1600200 w 2669985"/>
              <a:gd name="connsiteY37" fmla="*/ 83127 h 394854"/>
              <a:gd name="connsiteX38" fmla="*/ 1537855 w 2669985"/>
              <a:gd name="connsiteY38" fmla="*/ 41564 h 394854"/>
              <a:gd name="connsiteX39" fmla="*/ 1371600 w 2669985"/>
              <a:gd name="connsiteY39" fmla="*/ 0 h 394854"/>
              <a:gd name="connsiteX40" fmla="*/ 1059873 w 2669985"/>
              <a:gd name="connsiteY40" fmla="*/ 20782 h 394854"/>
              <a:gd name="connsiteX41" fmla="*/ 561109 w 2669985"/>
              <a:gd name="connsiteY41" fmla="*/ 41564 h 394854"/>
              <a:gd name="connsiteX42" fmla="*/ 311727 w 2669985"/>
              <a:gd name="connsiteY42" fmla="*/ 62345 h 394854"/>
              <a:gd name="connsiteX43" fmla="*/ 187037 w 2669985"/>
              <a:gd name="connsiteY43" fmla="*/ 103909 h 394854"/>
              <a:gd name="connsiteX44" fmla="*/ 0 w 2669985"/>
              <a:gd name="connsiteY44" fmla="*/ 145473 h 394854"/>
              <a:gd name="connsiteX45" fmla="*/ 249382 w 2669985"/>
              <a:gd name="connsiteY45" fmla="*/ 270164 h 394854"/>
              <a:gd name="connsiteX46" fmla="*/ 311727 w 2669985"/>
              <a:gd name="connsiteY46" fmla="*/ 270164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9985" h="394854">
                <a:moveTo>
                  <a:pt x="103909" y="187036"/>
                </a:moveTo>
                <a:cubicBezTo>
                  <a:pt x="138545" y="207818"/>
                  <a:pt x="170314" y="234380"/>
                  <a:pt x="207818" y="249382"/>
                </a:cubicBezTo>
                <a:cubicBezTo>
                  <a:pt x="316142" y="292712"/>
                  <a:pt x="429511" y="257025"/>
                  <a:pt x="540327" y="249382"/>
                </a:cubicBezTo>
                <a:cubicBezTo>
                  <a:pt x="664914" y="240790"/>
                  <a:pt x="789709" y="235527"/>
                  <a:pt x="914400" y="228600"/>
                </a:cubicBezTo>
                <a:cubicBezTo>
                  <a:pt x="1099706" y="166831"/>
                  <a:pt x="807282" y="265662"/>
                  <a:pt x="1080655" y="166254"/>
                </a:cubicBezTo>
                <a:cubicBezTo>
                  <a:pt x="1121829" y="151282"/>
                  <a:pt x="1162385" y="133283"/>
                  <a:pt x="1205346" y="124691"/>
                </a:cubicBezTo>
                <a:cubicBezTo>
                  <a:pt x="1276770" y="110406"/>
                  <a:pt x="1323902" y="102693"/>
                  <a:pt x="1392382" y="83127"/>
                </a:cubicBezTo>
                <a:cubicBezTo>
                  <a:pt x="1413445" y="77109"/>
                  <a:pt x="1433945" y="69272"/>
                  <a:pt x="1454727" y="62345"/>
                </a:cubicBezTo>
                <a:cubicBezTo>
                  <a:pt x="1738745" y="69272"/>
                  <a:pt x="2025983" y="39927"/>
                  <a:pt x="2306782" y="83127"/>
                </a:cubicBezTo>
                <a:cubicBezTo>
                  <a:pt x="2498612" y="112640"/>
                  <a:pt x="1918978" y="103909"/>
                  <a:pt x="1724891" y="103909"/>
                </a:cubicBezTo>
                <a:cubicBezTo>
                  <a:pt x="1544649" y="103909"/>
                  <a:pt x="1364673" y="90054"/>
                  <a:pt x="1184564" y="83127"/>
                </a:cubicBezTo>
                <a:lnTo>
                  <a:pt x="540327" y="103909"/>
                </a:lnTo>
                <a:cubicBezTo>
                  <a:pt x="470792" y="107301"/>
                  <a:pt x="398554" y="102675"/>
                  <a:pt x="332509" y="124691"/>
                </a:cubicBezTo>
                <a:cubicBezTo>
                  <a:pt x="305413" y="133723"/>
                  <a:pt x="388279" y="137266"/>
                  <a:pt x="415637" y="145473"/>
                </a:cubicBezTo>
                <a:cubicBezTo>
                  <a:pt x="457601" y="158062"/>
                  <a:pt x="496675" y="183294"/>
                  <a:pt x="540327" y="187036"/>
                </a:cubicBezTo>
                <a:lnTo>
                  <a:pt x="1267691" y="249382"/>
                </a:lnTo>
                <a:cubicBezTo>
                  <a:pt x="1302327" y="256309"/>
                  <a:pt x="1336550" y="265783"/>
                  <a:pt x="1371600" y="270164"/>
                </a:cubicBezTo>
                <a:cubicBezTo>
                  <a:pt x="1751853" y="317695"/>
                  <a:pt x="1904325" y="282942"/>
                  <a:pt x="2389909" y="270164"/>
                </a:cubicBezTo>
                <a:cubicBezTo>
                  <a:pt x="2417618" y="263237"/>
                  <a:pt x="2444936" y="254491"/>
                  <a:pt x="2473037" y="249382"/>
                </a:cubicBezTo>
                <a:cubicBezTo>
                  <a:pt x="2521230" y="240620"/>
                  <a:pt x="2667492" y="228600"/>
                  <a:pt x="2618509" y="228600"/>
                </a:cubicBezTo>
                <a:cubicBezTo>
                  <a:pt x="2334407" y="228600"/>
                  <a:pt x="2050473" y="242455"/>
                  <a:pt x="1766455" y="249382"/>
                </a:cubicBezTo>
                <a:cubicBezTo>
                  <a:pt x="1717964" y="263236"/>
                  <a:pt x="1670294" y="280378"/>
                  <a:pt x="1620982" y="290945"/>
                </a:cubicBezTo>
                <a:cubicBezTo>
                  <a:pt x="1504226" y="315964"/>
                  <a:pt x="1306528" y="323710"/>
                  <a:pt x="1205346" y="332509"/>
                </a:cubicBezTo>
                <a:cubicBezTo>
                  <a:pt x="1135989" y="338540"/>
                  <a:pt x="1066608" y="344656"/>
                  <a:pt x="997527" y="353291"/>
                </a:cubicBezTo>
                <a:cubicBezTo>
                  <a:pt x="955716" y="358517"/>
                  <a:pt x="914716" y="369420"/>
                  <a:pt x="872837" y="374073"/>
                </a:cubicBezTo>
                <a:cubicBezTo>
                  <a:pt x="789932" y="383285"/>
                  <a:pt x="706582" y="387927"/>
                  <a:pt x="623455" y="394854"/>
                </a:cubicBezTo>
                <a:cubicBezTo>
                  <a:pt x="498764" y="387927"/>
                  <a:pt x="126513" y="396412"/>
                  <a:pt x="249382" y="374073"/>
                </a:cubicBezTo>
                <a:cubicBezTo>
                  <a:pt x="447150" y="338116"/>
                  <a:pt x="651391" y="365095"/>
                  <a:pt x="852055" y="353291"/>
                </a:cubicBezTo>
                <a:cubicBezTo>
                  <a:pt x="887316" y="351217"/>
                  <a:pt x="921211" y="338828"/>
                  <a:pt x="955964" y="332509"/>
                </a:cubicBezTo>
                <a:cubicBezTo>
                  <a:pt x="997421" y="324971"/>
                  <a:pt x="1039198" y="319265"/>
                  <a:pt x="1080655" y="311727"/>
                </a:cubicBezTo>
                <a:cubicBezTo>
                  <a:pt x="1236609" y="283371"/>
                  <a:pt x="1245866" y="269759"/>
                  <a:pt x="1454727" y="249382"/>
                </a:cubicBezTo>
                <a:cubicBezTo>
                  <a:pt x="1648266" y="230500"/>
                  <a:pt x="1842959" y="225424"/>
                  <a:pt x="2036618" y="207818"/>
                </a:cubicBezTo>
                <a:lnTo>
                  <a:pt x="2265218" y="187036"/>
                </a:lnTo>
                <a:lnTo>
                  <a:pt x="2431473" y="145473"/>
                </a:lnTo>
                <a:lnTo>
                  <a:pt x="2514600" y="124691"/>
                </a:lnTo>
                <a:cubicBezTo>
                  <a:pt x="2563091" y="131618"/>
                  <a:pt x="2709056" y="145473"/>
                  <a:pt x="2660073" y="145473"/>
                </a:cubicBezTo>
                <a:cubicBezTo>
                  <a:pt x="2337143" y="145473"/>
                  <a:pt x="2020817" y="152634"/>
                  <a:pt x="1704109" y="103909"/>
                </a:cubicBezTo>
                <a:cubicBezTo>
                  <a:pt x="1669197" y="98538"/>
                  <a:pt x="1634836" y="90054"/>
                  <a:pt x="1600200" y="83127"/>
                </a:cubicBezTo>
                <a:cubicBezTo>
                  <a:pt x="1579418" y="69273"/>
                  <a:pt x="1561328" y="50099"/>
                  <a:pt x="1537855" y="41564"/>
                </a:cubicBezTo>
                <a:cubicBezTo>
                  <a:pt x="1484170" y="22042"/>
                  <a:pt x="1371600" y="0"/>
                  <a:pt x="1371600" y="0"/>
                </a:cubicBezTo>
                <a:lnTo>
                  <a:pt x="1059873" y="20782"/>
                </a:lnTo>
                <a:lnTo>
                  <a:pt x="561109" y="41564"/>
                </a:lnTo>
                <a:cubicBezTo>
                  <a:pt x="477822" y="46191"/>
                  <a:pt x="394854" y="55418"/>
                  <a:pt x="311727" y="62345"/>
                </a:cubicBezTo>
                <a:cubicBezTo>
                  <a:pt x="270164" y="76200"/>
                  <a:pt x="230253" y="96706"/>
                  <a:pt x="187037" y="103909"/>
                </a:cubicBezTo>
                <a:cubicBezTo>
                  <a:pt x="40738" y="128292"/>
                  <a:pt x="102321" y="111366"/>
                  <a:pt x="0" y="145473"/>
                </a:cubicBezTo>
                <a:cubicBezTo>
                  <a:pt x="63043" y="187501"/>
                  <a:pt x="163343" y="270164"/>
                  <a:pt x="249382" y="270164"/>
                </a:cubicBezTo>
                <a:lnTo>
                  <a:pt x="311727" y="27016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4345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4434" y="249382"/>
            <a:ext cx="10931236" cy="3970318"/>
          </a:xfrm>
          <a:prstGeom prst="rect">
            <a:avLst/>
          </a:prstGeom>
        </p:spPr>
        <p:txBody>
          <a:bodyPr wrap="square">
            <a:spAutoFit/>
          </a:bodyPr>
          <a:lstStyle/>
          <a:p>
            <a:pPr algn="just"/>
            <a:r>
              <a:rPr lang="en-AU" sz="4400" b="0" i="0" spc="300" dirty="0" smtClean="0">
                <a:solidFill>
                  <a:schemeClr val="bg1"/>
                </a:solidFill>
                <a:effectLst/>
                <a:latin typeface="Calibri Light" panose="020F0302020204030204" pitchFamily="34" charset="0"/>
                <a:cs typeface="Calibri Light" panose="020F0302020204030204" pitchFamily="34" charset="0"/>
              </a:rPr>
              <a:t>… to open their eyes and turn them from darkness to light, and from the power of Satan to God, so that they may receive forgiveness of sins and a place among those who are sanctified by faith in me. </a:t>
            </a:r>
            <a:endParaRPr lang="en-AU" sz="3200" b="0" i="0" spc="300" dirty="0" smtClean="0">
              <a:solidFill>
                <a:schemeClr val="bg1"/>
              </a:solidFill>
              <a:effectLst/>
              <a:latin typeface="Calibri Light" panose="020F0302020204030204" pitchFamily="34" charset="0"/>
              <a:cs typeface="Calibri Light" panose="020F0302020204030204" pitchFamily="34" charset="0"/>
            </a:endParaRPr>
          </a:p>
          <a:p>
            <a:pPr algn="just"/>
            <a:r>
              <a:rPr lang="en-AU" sz="3200" spc="300" dirty="0">
                <a:solidFill>
                  <a:schemeClr val="bg1"/>
                </a:solidFill>
                <a:latin typeface="Calibri Light" panose="020F0302020204030204" pitchFamily="34" charset="0"/>
                <a:cs typeface="Calibri Light" panose="020F0302020204030204" pitchFamily="34" charset="0"/>
              </a:rPr>
              <a:t>	</a:t>
            </a:r>
            <a:r>
              <a:rPr lang="en-AU" sz="3200" spc="300" dirty="0" smtClean="0">
                <a:solidFill>
                  <a:schemeClr val="bg1"/>
                </a:solidFill>
                <a:latin typeface="Calibri Light" panose="020F0302020204030204" pitchFamily="34" charset="0"/>
                <a:cs typeface="Calibri Light" panose="020F0302020204030204" pitchFamily="34" charset="0"/>
              </a:rPr>
              <a:t>							          Acts 26:18</a:t>
            </a:r>
            <a:endParaRPr lang="en-AU" sz="4400" spc="300" dirty="0">
              <a:solidFill>
                <a:schemeClr val="bg1"/>
              </a:solidFill>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rotWithShape="1">
          <a:blip r:embed="rId2"/>
          <a:srcRect t="21675" b="54597"/>
          <a:stretch/>
        </p:blipFill>
        <p:spPr>
          <a:xfrm>
            <a:off x="704434" y="4426527"/>
            <a:ext cx="10912602" cy="2161310"/>
          </a:xfrm>
          <a:prstGeom prst="rect">
            <a:avLst/>
          </a:prstGeom>
        </p:spPr>
      </p:pic>
    </p:spTree>
    <p:extLst>
      <p:ext uri="{BB962C8B-B14F-4D97-AF65-F5344CB8AC3E}">
        <p14:creationId xmlns:p14="http://schemas.microsoft.com/office/powerpoint/2010/main" val="2783471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06121323"/>
              </p:ext>
            </p:extLst>
          </p:nvPr>
        </p:nvGraphicFramePr>
        <p:xfrm>
          <a:off x="1101437" y="228600"/>
          <a:ext cx="9518072" cy="6380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08709" y="445762"/>
            <a:ext cx="6096000" cy="1754326"/>
          </a:xfrm>
          <a:prstGeom prst="rect">
            <a:avLst/>
          </a:prstGeom>
        </p:spPr>
        <p:txBody>
          <a:bodyPr>
            <a:spAutoFit/>
          </a:bodyPr>
          <a:lstStyle/>
          <a:p>
            <a:r>
              <a:rPr lang="en-AU" sz="5400" dirty="0">
                <a:solidFill>
                  <a:schemeClr val="bg1"/>
                </a:solidFill>
                <a:latin typeface="+mj-lt"/>
              </a:rPr>
              <a:t>World</a:t>
            </a:r>
          </a:p>
          <a:p>
            <a:r>
              <a:rPr lang="en-AU" sz="5400" dirty="0">
                <a:solidFill>
                  <a:schemeClr val="bg1"/>
                </a:solidFill>
                <a:latin typeface="+mj-lt"/>
              </a:rPr>
              <a:t>Cultures …</a:t>
            </a:r>
          </a:p>
        </p:txBody>
      </p:sp>
    </p:spTree>
    <p:extLst>
      <p:ext uri="{BB962C8B-B14F-4D97-AF65-F5344CB8AC3E}">
        <p14:creationId xmlns:p14="http://schemas.microsoft.com/office/powerpoint/2010/main" val="2777668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54642477"/>
              </p:ext>
            </p:extLst>
          </p:nvPr>
        </p:nvGraphicFramePr>
        <p:xfrm>
          <a:off x="1101437" y="228600"/>
          <a:ext cx="9518072" cy="6380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08709" y="445762"/>
            <a:ext cx="6096000" cy="1754326"/>
          </a:xfrm>
          <a:prstGeom prst="rect">
            <a:avLst/>
          </a:prstGeom>
        </p:spPr>
        <p:txBody>
          <a:bodyPr>
            <a:spAutoFit/>
          </a:bodyPr>
          <a:lstStyle/>
          <a:p>
            <a:r>
              <a:rPr lang="en-AU" sz="5400" dirty="0">
                <a:solidFill>
                  <a:schemeClr val="bg1"/>
                </a:solidFill>
                <a:latin typeface="+mj-lt"/>
              </a:rPr>
              <a:t>World</a:t>
            </a:r>
          </a:p>
          <a:p>
            <a:r>
              <a:rPr lang="en-AU" sz="5400" dirty="0">
                <a:solidFill>
                  <a:schemeClr val="bg1"/>
                </a:solidFill>
                <a:latin typeface="+mj-lt"/>
              </a:rPr>
              <a:t>Cultures …</a:t>
            </a:r>
          </a:p>
        </p:txBody>
      </p:sp>
    </p:spTree>
    <p:extLst>
      <p:ext uri="{BB962C8B-B14F-4D97-AF65-F5344CB8AC3E}">
        <p14:creationId xmlns:p14="http://schemas.microsoft.com/office/powerpoint/2010/main" val="793926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02653359"/>
              </p:ext>
            </p:extLst>
          </p:nvPr>
        </p:nvGraphicFramePr>
        <p:xfrm>
          <a:off x="1101437" y="228600"/>
          <a:ext cx="9518072" cy="6380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08709" y="445762"/>
            <a:ext cx="6096000" cy="1754326"/>
          </a:xfrm>
          <a:prstGeom prst="rect">
            <a:avLst/>
          </a:prstGeom>
        </p:spPr>
        <p:txBody>
          <a:bodyPr>
            <a:spAutoFit/>
          </a:bodyPr>
          <a:lstStyle/>
          <a:p>
            <a:r>
              <a:rPr lang="en-AU" sz="5400" dirty="0">
                <a:solidFill>
                  <a:schemeClr val="bg1"/>
                </a:solidFill>
                <a:latin typeface="+mj-lt"/>
              </a:rPr>
              <a:t>World</a:t>
            </a:r>
          </a:p>
          <a:p>
            <a:r>
              <a:rPr lang="en-AU" sz="5400" dirty="0">
                <a:solidFill>
                  <a:schemeClr val="bg1"/>
                </a:solidFill>
                <a:latin typeface="+mj-lt"/>
              </a:rPr>
              <a:t>Cultures …</a:t>
            </a:r>
          </a:p>
        </p:txBody>
      </p:sp>
    </p:spTree>
    <p:extLst>
      <p:ext uri="{BB962C8B-B14F-4D97-AF65-F5344CB8AC3E}">
        <p14:creationId xmlns:p14="http://schemas.microsoft.com/office/powerpoint/2010/main" val="1155117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48893124"/>
              </p:ext>
            </p:extLst>
          </p:nvPr>
        </p:nvGraphicFramePr>
        <p:xfrm>
          <a:off x="1101437" y="228600"/>
          <a:ext cx="9518072" cy="6380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08709" y="445762"/>
            <a:ext cx="6096000" cy="1754326"/>
          </a:xfrm>
          <a:prstGeom prst="rect">
            <a:avLst/>
          </a:prstGeom>
        </p:spPr>
        <p:txBody>
          <a:bodyPr>
            <a:spAutoFit/>
          </a:bodyPr>
          <a:lstStyle/>
          <a:p>
            <a:r>
              <a:rPr lang="en-AU" sz="5400" dirty="0">
                <a:solidFill>
                  <a:schemeClr val="bg1"/>
                </a:solidFill>
                <a:latin typeface="+mj-lt"/>
              </a:rPr>
              <a:t>World</a:t>
            </a:r>
          </a:p>
          <a:p>
            <a:r>
              <a:rPr lang="en-AU" sz="5400" dirty="0">
                <a:solidFill>
                  <a:schemeClr val="bg1"/>
                </a:solidFill>
                <a:latin typeface="+mj-lt"/>
              </a:rPr>
              <a:t>Cultures …</a:t>
            </a:r>
          </a:p>
        </p:txBody>
      </p:sp>
    </p:spTree>
    <p:extLst>
      <p:ext uri="{BB962C8B-B14F-4D97-AF65-F5344CB8AC3E}">
        <p14:creationId xmlns:p14="http://schemas.microsoft.com/office/powerpoint/2010/main" val="1294533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1414</TotalTime>
  <Words>120</Words>
  <Application>Microsoft Office PowerPoint</Application>
  <PresentationFormat>Widescreen</PresentationFormat>
  <Paragraphs>20</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dc:creator>
  <cp:lastModifiedBy>Kevin B</cp:lastModifiedBy>
  <cp:revision>26</cp:revision>
  <dcterms:created xsi:type="dcterms:W3CDTF">2019-01-17T04:40:59Z</dcterms:created>
  <dcterms:modified xsi:type="dcterms:W3CDTF">2019-01-19T22:31:14Z</dcterms:modified>
</cp:coreProperties>
</file>