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74" r:id="rId3"/>
    <p:sldId id="275" r:id="rId4"/>
    <p:sldId id="276" r:id="rId5"/>
    <p:sldId id="273" r:id="rId6"/>
    <p:sldId id="277"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0026" autoAdjust="0"/>
    <p:restoredTop sz="94660"/>
  </p:normalViewPr>
  <p:slideViewPr>
    <p:cSldViewPr snapToGrid="0">
      <p:cViewPr varScale="1">
        <p:scale>
          <a:sx n="74" d="100"/>
          <a:sy n="74" d="100"/>
        </p:scale>
        <p:origin x="372"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FB9FB82B-DD75-4FBF-A31B-4C9D51CC84A5}" type="datetimeFigureOut">
              <a:rPr lang="en-AU" smtClean="0"/>
              <a:t>3/02/2019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3994177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FB9FB82B-DD75-4FBF-A31B-4C9D51CC84A5}" type="datetimeFigureOut">
              <a:rPr lang="en-AU" smtClean="0"/>
              <a:t>3/02/2019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3016366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FB9FB82B-DD75-4FBF-A31B-4C9D51CC84A5}" type="datetimeFigureOut">
              <a:rPr lang="en-AU" smtClean="0"/>
              <a:t>3/02/2019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2513385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FB9FB82B-DD75-4FBF-A31B-4C9D51CC84A5}" type="datetimeFigureOut">
              <a:rPr lang="en-AU" smtClean="0"/>
              <a:t>3/02/2019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912546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9FB82B-DD75-4FBF-A31B-4C9D51CC84A5}" type="datetimeFigureOut">
              <a:rPr lang="en-AU" smtClean="0"/>
              <a:t>3/02/2019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78328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FB9FB82B-DD75-4FBF-A31B-4C9D51CC84A5}" type="datetimeFigureOut">
              <a:rPr lang="en-AU" smtClean="0"/>
              <a:t>3/02/2019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666005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FB9FB82B-DD75-4FBF-A31B-4C9D51CC84A5}" type="datetimeFigureOut">
              <a:rPr lang="en-AU" smtClean="0"/>
              <a:t>3/02/2019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3451309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FB9FB82B-DD75-4FBF-A31B-4C9D51CC84A5}" type="datetimeFigureOut">
              <a:rPr lang="en-AU" smtClean="0"/>
              <a:t>3/02/2019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96369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9FB82B-DD75-4FBF-A31B-4C9D51CC84A5}" type="datetimeFigureOut">
              <a:rPr lang="en-AU" smtClean="0"/>
              <a:t>3/02/2019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3179682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B9FB82B-DD75-4FBF-A31B-4C9D51CC84A5}" type="datetimeFigureOut">
              <a:rPr lang="en-AU" smtClean="0"/>
              <a:t>3/02/2019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197582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B9FB82B-DD75-4FBF-A31B-4C9D51CC84A5}" type="datetimeFigureOut">
              <a:rPr lang="en-AU" smtClean="0"/>
              <a:t>3/02/2019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E5923C7-0428-4CD0-B893-07D07D273331}" type="slidenum">
              <a:rPr lang="en-AU" smtClean="0"/>
              <a:t>‹#›</a:t>
            </a:fld>
            <a:endParaRPr lang="en-AU"/>
          </a:p>
        </p:txBody>
      </p:sp>
    </p:spTree>
    <p:extLst>
      <p:ext uri="{BB962C8B-B14F-4D97-AF65-F5344CB8AC3E}">
        <p14:creationId xmlns:p14="http://schemas.microsoft.com/office/powerpoint/2010/main" val="4130788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9FB82B-DD75-4FBF-A31B-4C9D51CC84A5}" type="datetimeFigureOut">
              <a:rPr lang="en-AU" smtClean="0"/>
              <a:t>3/02/2019</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5923C7-0428-4CD0-B893-07D07D273331}" type="slidenum">
              <a:rPr lang="en-AU" smtClean="0"/>
              <a:t>‹#›</a:t>
            </a:fld>
            <a:endParaRPr lang="en-AU"/>
          </a:p>
        </p:txBody>
      </p:sp>
    </p:spTree>
    <p:extLst>
      <p:ext uri="{BB962C8B-B14F-4D97-AF65-F5344CB8AC3E}">
        <p14:creationId xmlns:p14="http://schemas.microsoft.com/office/powerpoint/2010/main" val="2325672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91B8947-52BF-4EDE-A03A-4894D236F440}"/>
              </a:ext>
            </a:extLst>
          </p:cNvPr>
          <p:cNvPicPr>
            <a:picLocks noChangeAspect="1"/>
          </p:cNvPicPr>
          <p:nvPr/>
        </p:nvPicPr>
        <p:blipFill>
          <a:blip r:embed="rId2"/>
          <a:stretch>
            <a:fillRect/>
          </a:stretch>
        </p:blipFill>
        <p:spPr>
          <a:xfrm>
            <a:off x="1" y="0"/>
            <a:ext cx="12182474" cy="6863366"/>
          </a:xfrm>
          <a:prstGeom prst="rect">
            <a:avLst/>
          </a:prstGeom>
        </p:spPr>
      </p:pic>
    </p:spTree>
    <p:extLst>
      <p:ext uri="{BB962C8B-B14F-4D97-AF65-F5344CB8AC3E}">
        <p14:creationId xmlns:p14="http://schemas.microsoft.com/office/powerpoint/2010/main" val="34955129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91B8947-52BF-4EDE-A03A-4894D236F440}"/>
              </a:ext>
            </a:extLst>
          </p:cNvPr>
          <p:cNvPicPr>
            <a:picLocks noChangeAspect="1"/>
          </p:cNvPicPr>
          <p:nvPr/>
        </p:nvPicPr>
        <p:blipFill>
          <a:blip r:embed="rId2"/>
          <a:stretch>
            <a:fillRect/>
          </a:stretch>
        </p:blipFill>
        <p:spPr>
          <a:xfrm>
            <a:off x="2307772" y="0"/>
            <a:ext cx="12182474" cy="6863366"/>
          </a:xfrm>
          <a:prstGeom prst="rect">
            <a:avLst/>
          </a:prstGeom>
        </p:spPr>
      </p:pic>
      <p:sp>
        <p:nvSpPr>
          <p:cNvPr id="3" name="Rectangle 2">
            <a:extLst>
              <a:ext uri="{FF2B5EF4-FFF2-40B4-BE49-F238E27FC236}">
                <a16:creationId xmlns:a16="http://schemas.microsoft.com/office/drawing/2014/main" xmlns="" id="{8F369931-FBEA-4D4C-9E19-99387AD84D6E}"/>
              </a:ext>
            </a:extLst>
          </p:cNvPr>
          <p:cNvSpPr/>
          <p:nvPr/>
        </p:nvSpPr>
        <p:spPr>
          <a:xfrm>
            <a:off x="472441" y="1536174"/>
            <a:ext cx="6453776" cy="3785652"/>
          </a:xfrm>
          <a:prstGeom prst="rect">
            <a:avLst/>
          </a:prstGeom>
        </p:spPr>
        <p:txBody>
          <a:bodyPr wrap="square">
            <a:spAutoFit/>
          </a:bodyPr>
          <a:lstStyle/>
          <a:p>
            <a:pPr algn="just"/>
            <a:r>
              <a:rPr lang="en-US" sz="4000" dirty="0">
                <a:solidFill>
                  <a:schemeClr val="bg1"/>
                </a:solidFill>
                <a:latin typeface="+mj-lt"/>
              </a:rPr>
              <a:t>… the people living in darkness have seen a great light; on those living in the land of the shadow of death a light has dawned.  </a:t>
            </a:r>
            <a:endParaRPr lang="en-US" sz="3200" dirty="0">
              <a:solidFill>
                <a:schemeClr val="bg1"/>
              </a:solidFill>
              <a:latin typeface="+mj-lt"/>
            </a:endParaRPr>
          </a:p>
          <a:p>
            <a:pPr algn="just"/>
            <a:r>
              <a:rPr lang="en-US" sz="3200" dirty="0">
                <a:solidFill>
                  <a:schemeClr val="bg1"/>
                </a:solidFill>
                <a:latin typeface="+mj-lt"/>
              </a:rPr>
              <a:t>                                          Matthew 4:16</a:t>
            </a:r>
            <a:endParaRPr lang="en-US" sz="4000" dirty="0">
              <a:solidFill>
                <a:schemeClr val="bg1"/>
              </a:solidFill>
              <a:latin typeface="+mj-lt"/>
            </a:endParaRPr>
          </a:p>
        </p:txBody>
      </p:sp>
    </p:spTree>
    <p:extLst>
      <p:ext uri="{BB962C8B-B14F-4D97-AF65-F5344CB8AC3E}">
        <p14:creationId xmlns:p14="http://schemas.microsoft.com/office/powerpoint/2010/main" val="14537823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91B8947-52BF-4EDE-A03A-4894D236F440}"/>
              </a:ext>
            </a:extLst>
          </p:cNvPr>
          <p:cNvPicPr>
            <a:picLocks noChangeAspect="1"/>
          </p:cNvPicPr>
          <p:nvPr/>
        </p:nvPicPr>
        <p:blipFill>
          <a:blip r:embed="rId2"/>
          <a:stretch>
            <a:fillRect/>
          </a:stretch>
        </p:blipFill>
        <p:spPr>
          <a:xfrm>
            <a:off x="3242174" y="-5366"/>
            <a:ext cx="12182474" cy="6863366"/>
          </a:xfrm>
          <a:prstGeom prst="rect">
            <a:avLst/>
          </a:prstGeom>
        </p:spPr>
      </p:pic>
      <p:sp>
        <p:nvSpPr>
          <p:cNvPr id="3" name="Rectangle 2">
            <a:extLst>
              <a:ext uri="{FF2B5EF4-FFF2-40B4-BE49-F238E27FC236}">
                <a16:creationId xmlns:a16="http://schemas.microsoft.com/office/drawing/2014/main" xmlns="" id="{8F369931-FBEA-4D4C-9E19-99387AD84D6E}"/>
              </a:ext>
            </a:extLst>
          </p:cNvPr>
          <p:cNvSpPr/>
          <p:nvPr/>
        </p:nvSpPr>
        <p:spPr>
          <a:xfrm>
            <a:off x="352622" y="302385"/>
            <a:ext cx="7614220" cy="6247864"/>
          </a:xfrm>
          <a:prstGeom prst="rect">
            <a:avLst/>
          </a:prstGeom>
        </p:spPr>
        <p:txBody>
          <a:bodyPr wrap="square">
            <a:spAutoFit/>
          </a:bodyPr>
          <a:lstStyle/>
          <a:p>
            <a:pPr algn="just"/>
            <a:r>
              <a:rPr lang="en-US" sz="4000" dirty="0">
                <a:solidFill>
                  <a:schemeClr val="bg1"/>
                </a:solidFill>
                <a:latin typeface="+mj-lt"/>
              </a:rPr>
              <a:t>You are the light of the world.  A town built on a hill cannot be hidden.  Neither do people light a lamp and put it under a bowl.  Instead they put it on a stand, and it gives light to everyone in the house.  In the same way, let your light shine before others, that they may see your good deeds and glorify your Father in heaven. </a:t>
            </a:r>
            <a:r>
              <a:rPr lang="en-US" sz="3200" dirty="0">
                <a:solidFill>
                  <a:schemeClr val="bg1"/>
                </a:solidFill>
                <a:latin typeface="+mj-lt"/>
              </a:rPr>
              <a:t>          Matthew 5:14-16</a:t>
            </a:r>
            <a:endParaRPr lang="en-US" sz="4000" dirty="0">
              <a:solidFill>
                <a:schemeClr val="bg1"/>
              </a:solidFill>
              <a:latin typeface="+mj-lt"/>
            </a:endParaRPr>
          </a:p>
        </p:txBody>
      </p:sp>
    </p:spTree>
    <p:extLst>
      <p:ext uri="{BB962C8B-B14F-4D97-AF65-F5344CB8AC3E}">
        <p14:creationId xmlns:p14="http://schemas.microsoft.com/office/powerpoint/2010/main" val="27171081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91B8947-52BF-4EDE-A03A-4894D236F440}"/>
              </a:ext>
            </a:extLst>
          </p:cNvPr>
          <p:cNvPicPr>
            <a:picLocks noChangeAspect="1"/>
          </p:cNvPicPr>
          <p:nvPr/>
        </p:nvPicPr>
        <p:blipFill>
          <a:blip r:embed="rId2"/>
          <a:stretch>
            <a:fillRect/>
          </a:stretch>
        </p:blipFill>
        <p:spPr>
          <a:xfrm>
            <a:off x="605307" y="-133230"/>
            <a:ext cx="12182474" cy="6863366"/>
          </a:xfrm>
          <a:prstGeom prst="rect">
            <a:avLst/>
          </a:prstGeom>
        </p:spPr>
      </p:pic>
      <p:sp>
        <p:nvSpPr>
          <p:cNvPr id="2" name="TextBox 1">
            <a:extLst>
              <a:ext uri="{FF2B5EF4-FFF2-40B4-BE49-F238E27FC236}">
                <a16:creationId xmlns:a16="http://schemas.microsoft.com/office/drawing/2014/main" xmlns="" id="{0467EAC7-120E-46B1-B429-2D3DFF99CB35}"/>
              </a:ext>
            </a:extLst>
          </p:cNvPr>
          <p:cNvSpPr txBox="1"/>
          <p:nvPr/>
        </p:nvSpPr>
        <p:spPr>
          <a:xfrm>
            <a:off x="258445" y="1687553"/>
            <a:ext cx="5467331" cy="1754326"/>
          </a:xfrm>
          <a:prstGeom prst="rect">
            <a:avLst/>
          </a:prstGeom>
          <a:noFill/>
        </p:spPr>
        <p:txBody>
          <a:bodyPr wrap="none" rtlCol="0">
            <a:spAutoFit/>
          </a:bodyPr>
          <a:lstStyle/>
          <a:p>
            <a:pPr algn="ctr"/>
            <a:r>
              <a:rPr lang="en-US" sz="5400" spc="600" dirty="0" smtClean="0">
                <a:solidFill>
                  <a:schemeClr val="bg1"/>
                </a:solidFill>
                <a:latin typeface="+mj-lt"/>
              </a:rPr>
              <a:t>“the </a:t>
            </a:r>
            <a:r>
              <a:rPr lang="en-US" sz="5400" spc="600" dirty="0">
                <a:solidFill>
                  <a:schemeClr val="bg1"/>
                </a:solidFill>
                <a:latin typeface="+mj-lt"/>
              </a:rPr>
              <a:t>kinds of </a:t>
            </a:r>
          </a:p>
          <a:p>
            <a:pPr algn="ctr"/>
            <a:r>
              <a:rPr lang="en-US" sz="5400" spc="600" dirty="0">
                <a:solidFill>
                  <a:schemeClr val="bg1"/>
                </a:solidFill>
                <a:latin typeface="+mj-lt"/>
              </a:rPr>
              <a:t>people we </a:t>
            </a:r>
            <a:r>
              <a:rPr lang="en-US" sz="5400" spc="600" dirty="0" smtClean="0">
                <a:solidFill>
                  <a:schemeClr val="bg1"/>
                </a:solidFill>
                <a:latin typeface="+mj-lt"/>
              </a:rPr>
              <a:t>are”</a:t>
            </a:r>
            <a:endParaRPr lang="en-AU" sz="5400" spc="600" dirty="0">
              <a:solidFill>
                <a:schemeClr val="bg1"/>
              </a:solidFill>
              <a:latin typeface="+mj-lt"/>
            </a:endParaRPr>
          </a:p>
        </p:txBody>
      </p:sp>
    </p:spTree>
    <p:extLst>
      <p:ext uri="{BB962C8B-B14F-4D97-AF65-F5344CB8AC3E}">
        <p14:creationId xmlns:p14="http://schemas.microsoft.com/office/powerpoint/2010/main" val="3597875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AE7F3705-04B7-4F16-B338-61A5CC30651C}"/>
              </a:ext>
            </a:extLst>
          </p:cNvPr>
          <p:cNvSpPr/>
          <p:nvPr/>
        </p:nvSpPr>
        <p:spPr>
          <a:xfrm>
            <a:off x="606611" y="241942"/>
            <a:ext cx="9485812" cy="6124754"/>
          </a:xfrm>
          <a:prstGeom prst="rect">
            <a:avLst/>
          </a:prstGeom>
        </p:spPr>
        <p:txBody>
          <a:bodyPr wrap="square">
            <a:spAutoFit/>
          </a:bodyPr>
          <a:lstStyle/>
          <a:p>
            <a:r>
              <a:rPr lang="en-US" dirty="0">
                <a:solidFill>
                  <a:srgbClr val="000000"/>
                </a:solidFill>
                <a:latin typeface="Helvetica Neue"/>
              </a:rPr>
              <a:t>‘</a:t>
            </a:r>
            <a:r>
              <a:rPr lang="en-US" sz="4000" dirty="0">
                <a:solidFill>
                  <a:schemeClr val="bg1"/>
                </a:solidFill>
                <a:latin typeface="+mj-lt"/>
              </a:rPr>
              <a:t>Blessed are the poor in spirit,</a:t>
            </a:r>
            <a:br>
              <a:rPr lang="en-US" sz="4000" dirty="0">
                <a:solidFill>
                  <a:schemeClr val="bg1"/>
                </a:solidFill>
                <a:latin typeface="+mj-lt"/>
              </a:rPr>
            </a:br>
            <a:r>
              <a:rPr lang="en-US" sz="4000" dirty="0">
                <a:solidFill>
                  <a:schemeClr val="bg1"/>
                </a:solidFill>
                <a:latin typeface="+mj-lt"/>
              </a:rPr>
              <a:t>    for theirs is the kingdom of heaven.</a:t>
            </a:r>
            <a:br>
              <a:rPr lang="en-US" sz="4000" dirty="0">
                <a:solidFill>
                  <a:schemeClr val="bg1"/>
                </a:solidFill>
                <a:latin typeface="+mj-lt"/>
              </a:rPr>
            </a:br>
            <a:r>
              <a:rPr lang="en-US" sz="4000" dirty="0">
                <a:solidFill>
                  <a:schemeClr val="bg1"/>
                </a:solidFill>
                <a:latin typeface="+mj-lt"/>
              </a:rPr>
              <a:t>Blessed are those who mourn,</a:t>
            </a:r>
            <a:br>
              <a:rPr lang="en-US" sz="4000" dirty="0">
                <a:solidFill>
                  <a:schemeClr val="bg1"/>
                </a:solidFill>
                <a:latin typeface="+mj-lt"/>
              </a:rPr>
            </a:br>
            <a:r>
              <a:rPr lang="en-US" sz="4000" dirty="0">
                <a:solidFill>
                  <a:schemeClr val="bg1"/>
                </a:solidFill>
                <a:latin typeface="+mj-lt"/>
              </a:rPr>
              <a:t>    for they will be comforted.</a:t>
            </a:r>
            <a:br>
              <a:rPr lang="en-US" sz="4000" dirty="0">
                <a:solidFill>
                  <a:schemeClr val="bg1"/>
                </a:solidFill>
                <a:latin typeface="+mj-lt"/>
              </a:rPr>
            </a:br>
            <a:r>
              <a:rPr lang="en-US" sz="4000" dirty="0">
                <a:solidFill>
                  <a:schemeClr val="bg1"/>
                </a:solidFill>
                <a:latin typeface="+mj-lt"/>
              </a:rPr>
              <a:t>Blessed are the meek,</a:t>
            </a:r>
            <a:br>
              <a:rPr lang="en-US" sz="4000" dirty="0">
                <a:solidFill>
                  <a:schemeClr val="bg1"/>
                </a:solidFill>
                <a:latin typeface="+mj-lt"/>
              </a:rPr>
            </a:br>
            <a:r>
              <a:rPr lang="en-US" sz="4000" dirty="0">
                <a:solidFill>
                  <a:schemeClr val="bg1"/>
                </a:solidFill>
                <a:latin typeface="+mj-lt"/>
              </a:rPr>
              <a:t>    for they will inherit the earth.</a:t>
            </a:r>
            <a:br>
              <a:rPr lang="en-US" sz="4000" dirty="0">
                <a:solidFill>
                  <a:schemeClr val="bg1"/>
                </a:solidFill>
                <a:latin typeface="+mj-lt"/>
              </a:rPr>
            </a:br>
            <a:r>
              <a:rPr lang="en-US" sz="4000" dirty="0">
                <a:solidFill>
                  <a:schemeClr val="bg1"/>
                </a:solidFill>
                <a:latin typeface="+mj-lt"/>
              </a:rPr>
              <a:t>Blessed are those who hunger and thirst for righteousness,</a:t>
            </a:r>
            <a:br>
              <a:rPr lang="en-US" sz="4000" dirty="0">
                <a:solidFill>
                  <a:schemeClr val="bg1"/>
                </a:solidFill>
                <a:latin typeface="+mj-lt"/>
              </a:rPr>
            </a:br>
            <a:r>
              <a:rPr lang="en-US" sz="4000" dirty="0">
                <a:solidFill>
                  <a:schemeClr val="bg1"/>
                </a:solidFill>
                <a:latin typeface="+mj-lt"/>
              </a:rPr>
              <a:t>    for they will be filled.  </a:t>
            </a:r>
            <a:endParaRPr lang="en-US" sz="3200" dirty="0">
              <a:solidFill>
                <a:schemeClr val="bg1"/>
              </a:solidFill>
              <a:latin typeface="+mj-lt"/>
            </a:endParaRPr>
          </a:p>
          <a:p>
            <a:r>
              <a:rPr lang="en-US" sz="3200" dirty="0">
                <a:solidFill>
                  <a:schemeClr val="bg1"/>
                </a:solidFill>
                <a:latin typeface="+mj-lt"/>
              </a:rPr>
              <a:t>						Matthew 5:3-6</a:t>
            </a:r>
            <a:endParaRPr lang="en-US" sz="4000" b="0" i="0" dirty="0">
              <a:solidFill>
                <a:schemeClr val="bg1"/>
              </a:solidFill>
              <a:effectLst/>
              <a:latin typeface="+mj-lt"/>
            </a:endParaRPr>
          </a:p>
        </p:txBody>
      </p:sp>
      <p:sp>
        <p:nvSpPr>
          <p:cNvPr id="2" name="Freeform: Shape 1">
            <a:extLst>
              <a:ext uri="{FF2B5EF4-FFF2-40B4-BE49-F238E27FC236}">
                <a16:creationId xmlns:a16="http://schemas.microsoft.com/office/drawing/2014/main" xmlns="" id="{1219DDC2-19F0-4483-BE4B-800A7C56FD12}"/>
              </a:ext>
            </a:extLst>
          </p:cNvPr>
          <p:cNvSpPr/>
          <p:nvPr/>
        </p:nvSpPr>
        <p:spPr>
          <a:xfrm>
            <a:off x="692330" y="858935"/>
            <a:ext cx="1859319" cy="130623"/>
          </a:xfrm>
          <a:custGeom>
            <a:avLst/>
            <a:gdLst>
              <a:gd name="connsiteX0" fmla="*/ 264160 w 1859319"/>
              <a:gd name="connsiteY0" fmla="*/ 150943 h 222063"/>
              <a:gd name="connsiteX1" fmla="*/ 314960 w 1859319"/>
              <a:gd name="connsiteY1" fmla="*/ 161103 h 222063"/>
              <a:gd name="connsiteX2" fmla="*/ 345440 w 1859319"/>
              <a:gd name="connsiteY2" fmla="*/ 171263 h 222063"/>
              <a:gd name="connsiteX3" fmla="*/ 426720 w 1859319"/>
              <a:gd name="connsiteY3" fmla="*/ 181423 h 222063"/>
              <a:gd name="connsiteX4" fmla="*/ 518160 w 1859319"/>
              <a:gd name="connsiteY4" fmla="*/ 201743 h 222063"/>
              <a:gd name="connsiteX5" fmla="*/ 843280 w 1859319"/>
              <a:gd name="connsiteY5" fmla="*/ 222063 h 222063"/>
              <a:gd name="connsiteX6" fmla="*/ 1280160 w 1859319"/>
              <a:gd name="connsiteY6" fmla="*/ 211903 h 222063"/>
              <a:gd name="connsiteX7" fmla="*/ 1422400 w 1859319"/>
              <a:gd name="connsiteY7" fmla="*/ 201743 h 222063"/>
              <a:gd name="connsiteX8" fmla="*/ 1584960 w 1859319"/>
              <a:gd name="connsiteY8" fmla="*/ 191583 h 222063"/>
              <a:gd name="connsiteX9" fmla="*/ 1544320 w 1859319"/>
              <a:gd name="connsiteY9" fmla="*/ 161103 h 222063"/>
              <a:gd name="connsiteX10" fmla="*/ 1513840 w 1859319"/>
              <a:gd name="connsiteY10" fmla="*/ 150943 h 222063"/>
              <a:gd name="connsiteX11" fmla="*/ 944880 w 1859319"/>
              <a:gd name="connsiteY11" fmla="*/ 140783 h 222063"/>
              <a:gd name="connsiteX12" fmla="*/ 843280 w 1859319"/>
              <a:gd name="connsiteY12" fmla="*/ 130623 h 222063"/>
              <a:gd name="connsiteX13" fmla="*/ 792480 w 1859319"/>
              <a:gd name="connsiteY13" fmla="*/ 120463 h 222063"/>
              <a:gd name="connsiteX14" fmla="*/ 731520 w 1859319"/>
              <a:gd name="connsiteY14" fmla="*/ 110303 h 222063"/>
              <a:gd name="connsiteX15" fmla="*/ 701040 w 1859319"/>
              <a:gd name="connsiteY15" fmla="*/ 100143 h 222063"/>
              <a:gd name="connsiteX16" fmla="*/ 660400 w 1859319"/>
              <a:gd name="connsiteY16" fmla="*/ 89983 h 222063"/>
              <a:gd name="connsiteX17" fmla="*/ 599440 w 1859319"/>
              <a:gd name="connsiteY17" fmla="*/ 69663 h 222063"/>
              <a:gd name="connsiteX18" fmla="*/ 518160 w 1859319"/>
              <a:gd name="connsiteY18" fmla="*/ 49343 h 222063"/>
              <a:gd name="connsiteX19" fmla="*/ 548640 w 1859319"/>
              <a:gd name="connsiteY19" fmla="*/ 79823 h 222063"/>
              <a:gd name="connsiteX20" fmla="*/ 660400 w 1859319"/>
              <a:gd name="connsiteY20" fmla="*/ 100143 h 222063"/>
              <a:gd name="connsiteX21" fmla="*/ 711200 w 1859319"/>
              <a:gd name="connsiteY21" fmla="*/ 110303 h 222063"/>
              <a:gd name="connsiteX22" fmla="*/ 873760 w 1859319"/>
              <a:gd name="connsiteY22" fmla="*/ 130623 h 222063"/>
              <a:gd name="connsiteX23" fmla="*/ 1351280 w 1859319"/>
              <a:gd name="connsiteY23" fmla="*/ 120463 h 222063"/>
              <a:gd name="connsiteX24" fmla="*/ 1544320 w 1859319"/>
              <a:gd name="connsiteY24" fmla="*/ 100143 h 222063"/>
              <a:gd name="connsiteX25" fmla="*/ 1574800 w 1859319"/>
              <a:gd name="connsiteY25" fmla="*/ 89983 h 222063"/>
              <a:gd name="connsiteX26" fmla="*/ 1595120 w 1859319"/>
              <a:gd name="connsiteY26" fmla="*/ 59503 h 222063"/>
              <a:gd name="connsiteX27" fmla="*/ 1656080 w 1859319"/>
              <a:gd name="connsiteY27" fmla="*/ 39183 h 222063"/>
              <a:gd name="connsiteX28" fmla="*/ 1686560 w 1859319"/>
              <a:gd name="connsiteY28" fmla="*/ 29023 h 222063"/>
              <a:gd name="connsiteX29" fmla="*/ 1219200 w 1859319"/>
              <a:gd name="connsiteY29" fmla="*/ 29023 h 222063"/>
              <a:gd name="connsiteX30" fmla="*/ 1107440 w 1859319"/>
              <a:gd name="connsiteY30" fmla="*/ 49343 h 222063"/>
              <a:gd name="connsiteX31" fmla="*/ 883920 w 1859319"/>
              <a:gd name="connsiteY31" fmla="*/ 69663 h 222063"/>
              <a:gd name="connsiteX32" fmla="*/ 782320 w 1859319"/>
              <a:gd name="connsiteY32" fmla="*/ 79823 h 222063"/>
              <a:gd name="connsiteX33" fmla="*/ 162560 w 1859319"/>
              <a:gd name="connsiteY33" fmla="*/ 89983 h 222063"/>
              <a:gd name="connsiteX34" fmla="*/ 101600 w 1859319"/>
              <a:gd name="connsiteY34" fmla="*/ 100143 h 222063"/>
              <a:gd name="connsiteX35" fmla="*/ 30480 w 1859319"/>
              <a:gd name="connsiteY35" fmla="*/ 110303 h 222063"/>
              <a:gd name="connsiteX36" fmla="*/ 0 w 1859319"/>
              <a:gd name="connsiteY36" fmla="*/ 120463 h 222063"/>
              <a:gd name="connsiteX37" fmla="*/ 10160 w 1859319"/>
              <a:gd name="connsiteY37" fmla="*/ 150943 h 222063"/>
              <a:gd name="connsiteX38" fmla="*/ 40640 w 1859319"/>
              <a:gd name="connsiteY38" fmla="*/ 161103 h 222063"/>
              <a:gd name="connsiteX39" fmla="*/ 101600 w 1859319"/>
              <a:gd name="connsiteY39" fmla="*/ 191583 h 222063"/>
              <a:gd name="connsiteX40" fmla="*/ 528320 w 1859319"/>
              <a:gd name="connsiteY40" fmla="*/ 171263 h 222063"/>
              <a:gd name="connsiteX41" fmla="*/ 640080 w 1859319"/>
              <a:gd name="connsiteY41" fmla="*/ 161103 h 222063"/>
              <a:gd name="connsiteX42" fmla="*/ 680720 w 1859319"/>
              <a:gd name="connsiteY42" fmla="*/ 150943 h 222063"/>
              <a:gd name="connsiteX43" fmla="*/ 731520 w 1859319"/>
              <a:gd name="connsiteY43" fmla="*/ 140783 h 222063"/>
              <a:gd name="connsiteX44" fmla="*/ 914400 w 1859319"/>
              <a:gd name="connsiteY44" fmla="*/ 120463 h 222063"/>
              <a:gd name="connsiteX45" fmla="*/ 1198880 w 1859319"/>
              <a:gd name="connsiteY45" fmla="*/ 130623 h 222063"/>
              <a:gd name="connsiteX46" fmla="*/ 1290320 w 1859319"/>
              <a:gd name="connsiteY46" fmla="*/ 150943 h 222063"/>
              <a:gd name="connsiteX47" fmla="*/ 1351280 w 1859319"/>
              <a:gd name="connsiteY47" fmla="*/ 161103 h 222063"/>
              <a:gd name="connsiteX48" fmla="*/ 1524000 w 1859319"/>
              <a:gd name="connsiteY48" fmla="*/ 171263 h 222063"/>
              <a:gd name="connsiteX49" fmla="*/ 1717040 w 1859319"/>
              <a:gd name="connsiteY49" fmla="*/ 191583 h 222063"/>
              <a:gd name="connsiteX50" fmla="*/ 1818640 w 1859319"/>
              <a:gd name="connsiteY50" fmla="*/ 201743 h 222063"/>
              <a:gd name="connsiteX51" fmla="*/ 1849120 w 1859319"/>
              <a:gd name="connsiteY51" fmla="*/ 191583 h 222063"/>
              <a:gd name="connsiteX52" fmla="*/ 1849120 w 1859319"/>
              <a:gd name="connsiteY52" fmla="*/ 89983 h 222063"/>
              <a:gd name="connsiteX53" fmla="*/ 1818640 w 1859319"/>
              <a:gd name="connsiteY53" fmla="*/ 79823 h 222063"/>
              <a:gd name="connsiteX54" fmla="*/ 1524000 w 1859319"/>
              <a:gd name="connsiteY54" fmla="*/ 89983 h 222063"/>
              <a:gd name="connsiteX55" fmla="*/ 1442720 w 1859319"/>
              <a:gd name="connsiteY55" fmla="*/ 110303 h 222063"/>
              <a:gd name="connsiteX56" fmla="*/ 1351280 w 1859319"/>
              <a:gd name="connsiteY56" fmla="*/ 130623 h 222063"/>
              <a:gd name="connsiteX57" fmla="*/ 1310640 w 1859319"/>
              <a:gd name="connsiteY57" fmla="*/ 140783 h 222063"/>
              <a:gd name="connsiteX58" fmla="*/ 1178560 w 1859319"/>
              <a:gd name="connsiteY58" fmla="*/ 161103 h 222063"/>
              <a:gd name="connsiteX59" fmla="*/ 1117600 w 1859319"/>
              <a:gd name="connsiteY59" fmla="*/ 171263 h 222063"/>
              <a:gd name="connsiteX60" fmla="*/ 914400 w 1859319"/>
              <a:gd name="connsiteY60" fmla="*/ 191583 h 222063"/>
              <a:gd name="connsiteX61" fmla="*/ 609600 w 1859319"/>
              <a:gd name="connsiteY61" fmla="*/ 181423 h 222063"/>
              <a:gd name="connsiteX62" fmla="*/ 477520 w 1859319"/>
              <a:gd name="connsiteY62" fmla="*/ 171263 h 222063"/>
              <a:gd name="connsiteX63" fmla="*/ 264160 w 1859319"/>
              <a:gd name="connsiteY63" fmla="*/ 150943 h 22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59319" h="222063">
                <a:moveTo>
                  <a:pt x="264160" y="150943"/>
                </a:moveTo>
                <a:cubicBezTo>
                  <a:pt x="237067" y="149250"/>
                  <a:pt x="298207" y="156915"/>
                  <a:pt x="314960" y="161103"/>
                </a:cubicBezTo>
                <a:cubicBezTo>
                  <a:pt x="325350" y="163700"/>
                  <a:pt x="334903" y="169347"/>
                  <a:pt x="345440" y="171263"/>
                </a:cubicBezTo>
                <a:cubicBezTo>
                  <a:pt x="372304" y="176147"/>
                  <a:pt x="399831" y="176678"/>
                  <a:pt x="426720" y="181423"/>
                </a:cubicBezTo>
                <a:cubicBezTo>
                  <a:pt x="457468" y="186849"/>
                  <a:pt x="487178" y="197870"/>
                  <a:pt x="518160" y="201743"/>
                </a:cubicBezTo>
                <a:cubicBezTo>
                  <a:pt x="543042" y="204853"/>
                  <a:pt x="829370" y="221245"/>
                  <a:pt x="843280" y="222063"/>
                </a:cubicBezTo>
                <a:lnTo>
                  <a:pt x="1280160" y="211903"/>
                </a:lnTo>
                <a:cubicBezTo>
                  <a:pt x="1327665" y="210236"/>
                  <a:pt x="1374971" y="204905"/>
                  <a:pt x="1422400" y="201743"/>
                </a:cubicBezTo>
                <a:lnTo>
                  <a:pt x="1584960" y="191583"/>
                </a:lnTo>
                <a:cubicBezTo>
                  <a:pt x="1571413" y="181423"/>
                  <a:pt x="1559022" y="169504"/>
                  <a:pt x="1544320" y="161103"/>
                </a:cubicBezTo>
                <a:cubicBezTo>
                  <a:pt x="1535021" y="155790"/>
                  <a:pt x="1524543" y="151306"/>
                  <a:pt x="1513840" y="150943"/>
                </a:cubicBezTo>
                <a:cubicBezTo>
                  <a:pt x="1324265" y="144517"/>
                  <a:pt x="1134533" y="144170"/>
                  <a:pt x="944880" y="140783"/>
                </a:cubicBezTo>
                <a:cubicBezTo>
                  <a:pt x="911013" y="137396"/>
                  <a:pt x="877017" y="135121"/>
                  <a:pt x="843280" y="130623"/>
                </a:cubicBezTo>
                <a:cubicBezTo>
                  <a:pt x="826163" y="128341"/>
                  <a:pt x="809470" y="123552"/>
                  <a:pt x="792480" y="120463"/>
                </a:cubicBezTo>
                <a:cubicBezTo>
                  <a:pt x="772212" y="116778"/>
                  <a:pt x="751630" y="114772"/>
                  <a:pt x="731520" y="110303"/>
                </a:cubicBezTo>
                <a:cubicBezTo>
                  <a:pt x="721065" y="107980"/>
                  <a:pt x="711338" y="103085"/>
                  <a:pt x="701040" y="100143"/>
                </a:cubicBezTo>
                <a:cubicBezTo>
                  <a:pt x="687614" y="96307"/>
                  <a:pt x="673775" y="93995"/>
                  <a:pt x="660400" y="89983"/>
                </a:cubicBezTo>
                <a:cubicBezTo>
                  <a:pt x="639884" y="83828"/>
                  <a:pt x="620220" y="74858"/>
                  <a:pt x="599440" y="69663"/>
                </a:cubicBezTo>
                <a:lnTo>
                  <a:pt x="518160" y="49343"/>
                </a:lnTo>
                <a:cubicBezTo>
                  <a:pt x="528320" y="59503"/>
                  <a:pt x="536685" y="71853"/>
                  <a:pt x="548640" y="79823"/>
                </a:cubicBezTo>
                <a:cubicBezTo>
                  <a:pt x="570402" y="94331"/>
                  <a:pt x="656760" y="99583"/>
                  <a:pt x="660400" y="100143"/>
                </a:cubicBezTo>
                <a:cubicBezTo>
                  <a:pt x="677468" y="102769"/>
                  <a:pt x="694105" y="107861"/>
                  <a:pt x="711200" y="110303"/>
                </a:cubicBezTo>
                <a:cubicBezTo>
                  <a:pt x="765260" y="118026"/>
                  <a:pt x="819573" y="123850"/>
                  <a:pt x="873760" y="130623"/>
                </a:cubicBezTo>
                <a:lnTo>
                  <a:pt x="1351280" y="120463"/>
                </a:lnTo>
                <a:cubicBezTo>
                  <a:pt x="1370589" y="119785"/>
                  <a:pt x="1520696" y="102768"/>
                  <a:pt x="1544320" y="100143"/>
                </a:cubicBezTo>
                <a:cubicBezTo>
                  <a:pt x="1554480" y="96756"/>
                  <a:pt x="1566437" y="96673"/>
                  <a:pt x="1574800" y="89983"/>
                </a:cubicBezTo>
                <a:cubicBezTo>
                  <a:pt x="1584335" y="82355"/>
                  <a:pt x="1584765" y="65975"/>
                  <a:pt x="1595120" y="59503"/>
                </a:cubicBezTo>
                <a:cubicBezTo>
                  <a:pt x="1613283" y="48151"/>
                  <a:pt x="1635760" y="45956"/>
                  <a:pt x="1656080" y="39183"/>
                </a:cubicBezTo>
                <a:lnTo>
                  <a:pt x="1686560" y="29023"/>
                </a:lnTo>
                <a:cubicBezTo>
                  <a:pt x="1519365" y="-26709"/>
                  <a:pt x="1646712" y="11923"/>
                  <a:pt x="1219200" y="29023"/>
                </a:cubicBezTo>
                <a:cubicBezTo>
                  <a:pt x="1054549" y="35609"/>
                  <a:pt x="1217790" y="36610"/>
                  <a:pt x="1107440" y="49343"/>
                </a:cubicBezTo>
                <a:cubicBezTo>
                  <a:pt x="1033119" y="57918"/>
                  <a:pt x="958363" y="62219"/>
                  <a:pt x="883920" y="69663"/>
                </a:cubicBezTo>
                <a:cubicBezTo>
                  <a:pt x="850053" y="73050"/>
                  <a:pt x="816342" y="78865"/>
                  <a:pt x="782320" y="79823"/>
                </a:cubicBezTo>
                <a:cubicBezTo>
                  <a:pt x="575788" y="85641"/>
                  <a:pt x="369147" y="86596"/>
                  <a:pt x="162560" y="89983"/>
                </a:cubicBezTo>
                <a:lnTo>
                  <a:pt x="101600" y="100143"/>
                </a:lnTo>
                <a:cubicBezTo>
                  <a:pt x="77931" y="103784"/>
                  <a:pt x="53962" y="105607"/>
                  <a:pt x="30480" y="110303"/>
                </a:cubicBezTo>
                <a:cubicBezTo>
                  <a:pt x="19978" y="112403"/>
                  <a:pt x="10160" y="117076"/>
                  <a:pt x="0" y="120463"/>
                </a:cubicBezTo>
                <a:cubicBezTo>
                  <a:pt x="3387" y="130623"/>
                  <a:pt x="2587" y="143370"/>
                  <a:pt x="10160" y="150943"/>
                </a:cubicBezTo>
                <a:cubicBezTo>
                  <a:pt x="17733" y="158516"/>
                  <a:pt x="31061" y="156314"/>
                  <a:pt x="40640" y="161103"/>
                </a:cubicBezTo>
                <a:cubicBezTo>
                  <a:pt x="119422" y="200494"/>
                  <a:pt x="24988" y="166046"/>
                  <a:pt x="101600" y="191583"/>
                </a:cubicBezTo>
                <a:lnTo>
                  <a:pt x="528320" y="171263"/>
                </a:lnTo>
                <a:cubicBezTo>
                  <a:pt x="565667" y="169149"/>
                  <a:pt x="603001" y="166047"/>
                  <a:pt x="640080" y="161103"/>
                </a:cubicBezTo>
                <a:cubicBezTo>
                  <a:pt x="653921" y="159258"/>
                  <a:pt x="667089" y="153972"/>
                  <a:pt x="680720" y="150943"/>
                </a:cubicBezTo>
                <a:cubicBezTo>
                  <a:pt x="697577" y="147197"/>
                  <a:pt x="714486" y="143622"/>
                  <a:pt x="731520" y="140783"/>
                </a:cubicBezTo>
                <a:cubicBezTo>
                  <a:pt x="805681" y="128423"/>
                  <a:pt x="831886" y="127964"/>
                  <a:pt x="914400" y="120463"/>
                </a:cubicBezTo>
                <a:cubicBezTo>
                  <a:pt x="1009227" y="123850"/>
                  <a:pt x="1104157" y="125051"/>
                  <a:pt x="1198880" y="130623"/>
                </a:cubicBezTo>
                <a:cubicBezTo>
                  <a:pt x="1288629" y="135902"/>
                  <a:pt x="1230822" y="137721"/>
                  <a:pt x="1290320" y="150943"/>
                </a:cubicBezTo>
                <a:cubicBezTo>
                  <a:pt x="1310430" y="155412"/>
                  <a:pt x="1330757" y="159318"/>
                  <a:pt x="1351280" y="161103"/>
                </a:cubicBezTo>
                <a:cubicBezTo>
                  <a:pt x="1408736" y="166099"/>
                  <a:pt x="1466526" y="166474"/>
                  <a:pt x="1524000" y="171263"/>
                </a:cubicBezTo>
                <a:cubicBezTo>
                  <a:pt x="1588479" y="176636"/>
                  <a:pt x="1652681" y="184925"/>
                  <a:pt x="1717040" y="191583"/>
                </a:cubicBezTo>
                <a:lnTo>
                  <a:pt x="1818640" y="201743"/>
                </a:lnTo>
                <a:cubicBezTo>
                  <a:pt x="1828800" y="198356"/>
                  <a:pt x="1842430" y="199946"/>
                  <a:pt x="1849120" y="191583"/>
                </a:cubicBezTo>
                <a:cubicBezTo>
                  <a:pt x="1866209" y="170222"/>
                  <a:pt x="1858724" y="106791"/>
                  <a:pt x="1849120" y="89983"/>
                </a:cubicBezTo>
                <a:cubicBezTo>
                  <a:pt x="1843807" y="80684"/>
                  <a:pt x="1828800" y="83210"/>
                  <a:pt x="1818640" y="79823"/>
                </a:cubicBezTo>
                <a:cubicBezTo>
                  <a:pt x="1720427" y="83210"/>
                  <a:pt x="1621950" y="82041"/>
                  <a:pt x="1524000" y="89983"/>
                </a:cubicBezTo>
                <a:cubicBezTo>
                  <a:pt x="1496164" y="92240"/>
                  <a:pt x="1469813" y="103530"/>
                  <a:pt x="1442720" y="110303"/>
                </a:cubicBezTo>
                <a:cubicBezTo>
                  <a:pt x="1343608" y="135081"/>
                  <a:pt x="1467366" y="104826"/>
                  <a:pt x="1351280" y="130623"/>
                </a:cubicBezTo>
                <a:cubicBezTo>
                  <a:pt x="1337649" y="133652"/>
                  <a:pt x="1324271" y="137754"/>
                  <a:pt x="1310640" y="140783"/>
                </a:cubicBezTo>
                <a:cubicBezTo>
                  <a:pt x="1240782" y="156307"/>
                  <a:pt x="1264775" y="148787"/>
                  <a:pt x="1178560" y="161103"/>
                </a:cubicBezTo>
                <a:cubicBezTo>
                  <a:pt x="1158167" y="164016"/>
                  <a:pt x="1138020" y="168540"/>
                  <a:pt x="1117600" y="171263"/>
                </a:cubicBezTo>
                <a:cubicBezTo>
                  <a:pt x="1056353" y="179429"/>
                  <a:pt x="974525" y="186117"/>
                  <a:pt x="914400" y="191583"/>
                </a:cubicBezTo>
                <a:lnTo>
                  <a:pt x="609600" y="181423"/>
                </a:lnTo>
                <a:cubicBezTo>
                  <a:pt x="565491" y="179371"/>
                  <a:pt x="521656" y="172600"/>
                  <a:pt x="477520" y="171263"/>
                </a:cubicBezTo>
                <a:cubicBezTo>
                  <a:pt x="409818" y="169211"/>
                  <a:pt x="291253" y="152636"/>
                  <a:pt x="264160" y="150943"/>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reeform: Shape 5">
            <a:extLst>
              <a:ext uri="{FF2B5EF4-FFF2-40B4-BE49-F238E27FC236}">
                <a16:creationId xmlns:a16="http://schemas.microsoft.com/office/drawing/2014/main" xmlns="" id="{1C52A6C7-A3D0-421D-A8DA-C906A6306294}"/>
              </a:ext>
            </a:extLst>
          </p:cNvPr>
          <p:cNvSpPr/>
          <p:nvPr/>
        </p:nvSpPr>
        <p:spPr>
          <a:xfrm>
            <a:off x="692330" y="4511724"/>
            <a:ext cx="1859319" cy="130623"/>
          </a:xfrm>
          <a:custGeom>
            <a:avLst/>
            <a:gdLst>
              <a:gd name="connsiteX0" fmla="*/ 264160 w 1859319"/>
              <a:gd name="connsiteY0" fmla="*/ 150943 h 222063"/>
              <a:gd name="connsiteX1" fmla="*/ 314960 w 1859319"/>
              <a:gd name="connsiteY1" fmla="*/ 161103 h 222063"/>
              <a:gd name="connsiteX2" fmla="*/ 345440 w 1859319"/>
              <a:gd name="connsiteY2" fmla="*/ 171263 h 222063"/>
              <a:gd name="connsiteX3" fmla="*/ 426720 w 1859319"/>
              <a:gd name="connsiteY3" fmla="*/ 181423 h 222063"/>
              <a:gd name="connsiteX4" fmla="*/ 518160 w 1859319"/>
              <a:gd name="connsiteY4" fmla="*/ 201743 h 222063"/>
              <a:gd name="connsiteX5" fmla="*/ 843280 w 1859319"/>
              <a:gd name="connsiteY5" fmla="*/ 222063 h 222063"/>
              <a:gd name="connsiteX6" fmla="*/ 1280160 w 1859319"/>
              <a:gd name="connsiteY6" fmla="*/ 211903 h 222063"/>
              <a:gd name="connsiteX7" fmla="*/ 1422400 w 1859319"/>
              <a:gd name="connsiteY7" fmla="*/ 201743 h 222063"/>
              <a:gd name="connsiteX8" fmla="*/ 1584960 w 1859319"/>
              <a:gd name="connsiteY8" fmla="*/ 191583 h 222063"/>
              <a:gd name="connsiteX9" fmla="*/ 1544320 w 1859319"/>
              <a:gd name="connsiteY9" fmla="*/ 161103 h 222063"/>
              <a:gd name="connsiteX10" fmla="*/ 1513840 w 1859319"/>
              <a:gd name="connsiteY10" fmla="*/ 150943 h 222063"/>
              <a:gd name="connsiteX11" fmla="*/ 944880 w 1859319"/>
              <a:gd name="connsiteY11" fmla="*/ 140783 h 222063"/>
              <a:gd name="connsiteX12" fmla="*/ 843280 w 1859319"/>
              <a:gd name="connsiteY12" fmla="*/ 130623 h 222063"/>
              <a:gd name="connsiteX13" fmla="*/ 792480 w 1859319"/>
              <a:gd name="connsiteY13" fmla="*/ 120463 h 222063"/>
              <a:gd name="connsiteX14" fmla="*/ 731520 w 1859319"/>
              <a:gd name="connsiteY14" fmla="*/ 110303 h 222063"/>
              <a:gd name="connsiteX15" fmla="*/ 701040 w 1859319"/>
              <a:gd name="connsiteY15" fmla="*/ 100143 h 222063"/>
              <a:gd name="connsiteX16" fmla="*/ 660400 w 1859319"/>
              <a:gd name="connsiteY16" fmla="*/ 89983 h 222063"/>
              <a:gd name="connsiteX17" fmla="*/ 599440 w 1859319"/>
              <a:gd name="connsiteY17" fmla="*/ 69663 h 222063"/>
              <a:gd name="connsiteX18" fmla="*/ 518160 w 1859319"/>
              <a:gd name="connsiteY18" fmla="*/ 49343 h 222063"/>
              <a:gd name="connsiteX19" fmla="*/ 548640 w 1859319"/>
              <a:gd name="connsiteY19" fmla="*/ 79823 h 222063"/>
              <a:gd name="connsiteX20" fmla="*/ 660400 w 1859319"/>
              <a:gd name="connsiteY20" fmla="*/ 100143 h 222063"/>
              <a:gd name="connsiteX21" fmla="*/ 711200 w 1859319"/>
              <a:gd name="connsiteY21" fmla="*/ 110303 h 222063"/>
              <a:gd name="connsiteX22" fmla="*/ 873760 w 1859319"/>
              <a:gd name="connsiteY22" fmla="*/ 130623 h 222063"/>
              <a:gd name="connsiteX23" fmla="*/ 1351280 w 1859319"/>
              <a:gd name="connsiteY23" fmla="*/ 120463 h 222063"/>
              <a:gd name="connsiteX24" fmla="*/ 1544320 w 1859319"/>
              <a:gd name="connsiteY24" fmla="*/ 100143 h 222063"/>
              <a:gd name="connsiteX25" fmla="*/ 1574800 w 1859319"/>
              <a:gd name="connsiteY25" fmla="*/ 89983 h 222063"/>
              <a:gd name="connsiteX26" fmla="*/ 1595120 w 1859319"/>
              <a:gd name="connsiteY26" fmla="*/ 59503 h 222063"/>
              <a:gd name="connsiteX27" fmla="*/ 1656080 w 1859319"/>
              <a:gd name="connsiteY27" fmla="*/ 39183 h 222063"/>
              <a:gd name="connsiteX28" fmla="*/ 1686560 w 1859319"/>
              <a:gd name="connsiteY28" fmla="*/ 29023 h 222063"/>
              <a:gd name="connsiteX29" fmla="*/ 1219200 w 1859319"/>
              <a:gd name="connsiteY29" fmla="*/ 29023 h 222063"/>
              <a:gd name="connsiteX30" fmla="*/ 1107440 w 1859319"/>
              <a:gd name="connsiteY30" fmla="*/ 49343 h 222063"/>
              <a:gd name="connsiteX31" fmla="*/ 883920 w 1859319"/>
              <a:gd name="connsiteY31" fmla="*/ 69663 h 222063"/>
              <a:gd name="connsiteX32" fmla="*/ 782320 w 1859319"/>
              <a:gd name="connsiteY32" fmla="*/ 79823 h 222063"/>
              <a:gd name="connsiteX33" fmla="*/ 162560 w 1859319"/>
              <a:gd name="connsiteY33" fmla="*/ 89983 h 222063"/>
              <a:gd name="connsiteX34" fmla="*/ 101600 w 1859319"/>
              <a:gd name="connsiteY34" fmla="*/ 100143 h 222063"/>
              <a:gd name="connsiteX35" fmla="*/ 30480 w 1859319"/>
              <a:gd name="connsiteY35" fmla="*/ 110303 h 222063"/>
              <a:gd name="connsiteX36" fmla="*/ 0 w 1859319"/>
              <a:gd name="connsiteY36" fmla="*/ 120463 h 222063"/>
              <a:gd name="connsiteX37" fmla="*/ 10160 w 1859319"/>
              <a:gd name="connsiteY37" fmla="*/ 150943 h 222063"/>
              <a:gd name="connsiteX38" fmla="*/ 40640 w 1859319"/>
              <a:gd name="connsiteY38" fmla="*/ 161103 h 222063"/>
              <a:gd name="connsiteX39" fmla="*/ 101600 w 1859319"/>
              <a:gd name="connsiteY39" fmla="*/ 191583 h 222063"/>
              <a:gd name="connsiteX40" fmla="*/ 528320 w 1859319"/>
              <a:gd name="connsiteY40" fmla="*/ 171263 h 222063"/>
              <a:gd name="connsiteX41" fmla="*/ 640080 w 1859319"/>
              <a:gd name="connsiteY41" fmla="*/ 161103 h 222063"/>
              <a:gd name="connsiteX42" fmla="*/ 680720 w 1859319"/>
              <a:gd name="connsiteY42" fmla="*/ 150943 h 222063"/>
              <a:gd name="connsiteX43" fmla="*/ 731520 w 1859319"/>
              <a:gd name="connsiteY43" fmla="*/ 140783 h 222063"/>
              <a:gd name="connsiteX44" fmla="*/ 914400 w 1859319"/>
              <a:gd name="connsiteY44" fmla="*/ 120463 h 222063"/>
              <a:gd name="connsiteX45" fmla="*/ 1198880 w 1859319"/>
              <a:gd name="connsiteY45" fmla="*/ 130623 h 222063"/>
              <a:gd name="connsiteX46" fmla="*/ 1290320 w 1859319"/>
              <a:gd name="connsiteY46" fmla="*/ 150943 h 222063"/>
              <a:gd name="connsiteX47" fmla="*/ 1351280 w 1859319"/>
              <a:gd name="connsiteY47" fmla="*/ 161103 h 222063"/>
              <a:gd name="connsiteX48" fmla="*/ 1524000 w 1859319"/>
              <a:gd name="connsiteY48" fmla="*/ 171263 h 222063"/>
              <a:gd name="connsiteX49" fmla="*/ 1717040 w 1859319"/>
              <a:gd name="connsiteY49" fmla="*/ 191583 h 222063"/>
              <a:gd name="connsiteX50" fmla="*/ 1818640 w 1859319"/>
              <a:gd name="connsiteY50" fmla="*/ 201743 h 222063"/>
              <a:gd name="connsiteX51" fmla="*/ 1849120 w 1859319"/>
              <a:gd name="connsiteY51" fmla="*/ 191583 h 222063"/>
              <a:gd name="connsiteX52" fmla="*/ 1849120 w 1859319"/>
              <a:gd name="connsiteY52" fmla="*/ 89983 h 222063"/>
              <a:gd name="connsiteX53" fmla="*/ 1818640 w 1859319"/>
              <a:gd name="connsiteY53" fmla="*/ 79823 h 222063"/>
              <a:gd name="connsiteX54" fmla="*/ 1524000 w 1859319"/>
              <a:gd name="connsiteY54" fmla="*/ 89983 h 222063"/>
              <a:gd name="connsiteX55" fmla="*/ 1442720 w 1859319"/>
              <a:gd name="connsiteY55" fmla="*/ 110303 h 222063"/>
              <a:gd name="connsiteX56" fmla="*/ 1351280 w 1859319"/>
              <a:gd name="connsiteY56" fmla="*/ 130623 h 222063"/>
              <a:gd name="connsiteX57" fmla="*/ 1310640 w 1859319"/>
              <a:gd name="connsiteY57" fmla="*/ 140783 h 222063"/>
              <a:gd name="connsiteX58" fmla="*/ 1178560 w 1859319"/>
              <a:gd name="connsiteY58" fmla="*/ 161103 h 222063"/>
              <a:gd name="connsiteX59" fmla="*/ 1117600 w 1859319"/>
              <a:gd name="connsiteY59" fmla="*/ 171263 h 222063"/>
              <a:gd name="connsiteX60" fmla="*/ 914400 w 1859319"/>
              <a:gd name="connsiteY60" fmla="*/ 191583 h 222063"/>
              <a:gd name="connsiteX61" fmla="*/ 609600 w 1859319"/>
              <a:gd name="connsiteY61" fmla="*/ 181423 h 222063"/>
              <a:gd name="connsiteX62" fmla="*/ 477520 w 1859319"/>
              <a:gd name="connsiteY62" fmla="*/ 171263 h 222063"/>
              <a:gd name="connsiteX63" fmla="*/ 264160 w 1859319"/>
              <a:gd name="connsiteY63" fmla="*/ 150943 h 22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59319" h="222063">
                <a:moveTo>
                  <a:pt x="264160" y="150943"/>
                </a:moveTo>
                <a:cubicBezTo>
                  <a:pt x="237067" y="149250"/>
                  <a:pt x="298207" y="156915"/>
                  <a:pt x="314960" y="161103"/>
                </a:cubicBezTo>
                <a:cubicBezTo>
                  <a:pt x="325350" y="163700"/>
                  <a:pt x="334903" y="169347"/>
                  <a:pt x="345440" y="171263"/>
                </a:cubicBezTo>
                <a:cubicBezTo>
                  <a:pt x="372304" y="176147"/>
                  <a:pt x="399831" y="176678"/>
                  <a:pt x="426720" y="181423"/>
                </a:cubicBezTo>
                <a:cubicBezTo>
                  <a:pt x="457468" y="186849"/>
                  <a:pt x="487178" y="197870"/>
                  <a:pt x="518160" y="201743"/>
                </a:cubicBezTo>
                <a:cubicBezTo>
                  <a:pt x="543042" y="204853"/>
                  <a:pt x="829370" y="221245"/>
                  <a:pt x="843280" y="222063"/>
                </a:cubicBezTo>
                <a:lnTo>
                  <a:pt x="1280160" y="211903"/>
                </a:lnTo>
                <a:cubicBezTo>
                  <a:pt x="1327665" y="210236"/>
                  <a:pt x="1374971" y="204905"/>
                  <a:pt x="1422400" y="201743"/>
                </a:cubicBezTo>
                <a:lnTo>
                  <a:pt x="1584960" y="191583"/>
                </a:lnTo>
                <a:cubicBezTo>
                  <a:pt x="1571413" y="181423"/>
                  <a:pt x="1559022" y="169504"/>
                  <a:pt x="1544320" y="161103"/>
                </a:cubicBezTo>
                <a:cubicBezTo>
                  <a:pt x="1535021" y="155790"/>
                  <a:pt x="1524543" y="151306"/>
                  <a:pt x="1513840" y="150943"/>
                </a:cubicBezTo>
                <a:cubicBezTo>
                  <a:pt x="1324265" y="144517"/>
                  <a:pt x="1134533" y="144170"/>
                  <a:pt x="944880" y="140783"/>
                </a:cubicBezTo>
                <a:cubicBezTo>
                  <a:pt x="911013" y="137396"/>
                  <a:pt x="877017" y="135121"/>
                  <a:pt x="843280" y="130623"/>
                </a:cubicBezTo>
                <a:cubicBezTo>
                  <a:pt x="826163" y="128341"/>
                  <a:pt x="809470" y="123552"/>
                  <a:pt x="792480" y="120463"/>
                </a:cubicBezTo>
                <a:cubicBezTo>
                  <a:pt x="772212" y="116778"/>
                  <a:pt x="751630" y="114772"/>
                  <a:pt x="731520" y="110303"/>
                </a:cubicBezTo>
                <a:cubicBezTo>
                  <a:pt x="721065" y="107980"/>
                  <a:pt x="711338" y="103085"/>
                  <a:pt x="701040" y="100143"/>
                </a:cubicBezTo>
                <a:cubicBezTo>
                  <a:pt x="687614" y="96307"/>
                  <a:pt x="673775" y="93995"/>
                  <a:pt x="660400" y="89983"/>
                </a:cubicBezTo>
                <a:cubicBezTo>
                  <a:pt x="639884" y="83828"/>
                  <a:pt x="620220" y="74858"/>
                  <a:pt x="599440" y="69663"/>
                </a:cubicBezTo>
                <a:lnTo>
                  <a:pt x="518160" y="49343"/>
                </a:lnTo>
                <a:cubicBezTo>
                  <a:pt x="528320" y="59503"/>
                  <a:pt x="536685" y="71853"/>
                  <a:pt x="548640" y="79823"/>
                </a:cubicBezTo>
                <a:cubicBezTo>
                  <a:pt x="570402" y="94331"/>
                  <a:pt x="656760" y="99583"/>
                  <a:pt x="660400" y="100143"/>
                </a:cubicBezTo>
                <a:cubicBezTo>
                  <a:pt x="677468" y="102769"/>
                  <a:pt x="694105" y="107861"/>
                  <a:pt x="711200" y="110303"/>
                </a:cubicBezTo>
                <a:cubicBezTo>
                  <a:pt x="765260" y="118026"/>
                  <a:pt x="819573" y="123850"/>
                  <a:pt x="873760" y="130623"/>
                </a:cubicBezTo>
                <a:lnTo>
                  <a:pt x="1351280" y="120463"/>
                </a:lnTo>
                <a:cubicBezTo>
                  <a:pt x="1370589" y="119785"/>
                  <a:pt x="1520696" y="102768"/>
                  <a:pt x="1544320" y="100143"/>
                </a:cubicBezTo>
                <a:cubicBezTo>
                  <a:pt x="1554480" y="96756"/>
                  <a:pt x="1566437" y="96673"/>
                  <a:pt x="1574800" y="89983"/>
                </a:cubicBezTo>
                <a:cubicBezTo>
                  <a:pt x="1584335" y="82355"/>
                  <a:pt x="1584765" y="65975"/>
                  <a:pt x="1595120" y="59503"/>
                </a:cubicBezTo>
                <a:cubicBezTo>
                  <a:pt x="1613283" y="48151"/>
                  <a:pt x="1635760" y="45956"/>
                  <a:pt x="1656080" y="39183"/>
                </a:cubicBezTo>
                <a:lnTo>
                  <a:pt x="1686560" y="29023"/>
                </a:lnTo>
                <a:cubicBezTo>
                  <a:pt x="1519365" y="-26709"/>
                  <a:pt x="1646712" y="11923"/>
                  <a:pt x="1219200" y="29023"/>
                </a:cubicBezTo>
                <a:cubicBezTo>
                  <a:pt x="1054549" y="35609"/>
                  <a:pt x="1217790" y="36610"/>
                  <a:pt x="1107440" y="49343"/>
                </a:cubicBezTo>
                <a:cubicBezTo>
                  <a:pt x="1033119" y="57918"/>
                  <a:pt x="958363" y="62219"/>
                  <a:pt x="883920" y="69663"/>
                </a:cubicBezTo>
                <a:cubicBezTo>
                  <a:pt x="850053" y="73050"/>
                  <a:pt x="816342" y="78865"/>
                  <a:pt x="782320" y="79823"/>
                </a:cubicBezTo>
                <a:cubicBezTo>
                  <a:pt x="575788" y="85641"/>
                  <a:pt x="369147" y="86596"/>
                  <a:pt x="162560" y="89983"/>
                </a:cubicBezTo>
                <a:lnTo>
                  <a:pt x="101600" y="100143"/>
                </a:lnTo>
                <a:cubicBezTo>
                  <a:pt x="77931" y="103784"/>
                  <a:pt x="53962" y="105607"/>
                  <a:pt x="30480" y="110303"/>
                </a:cubicBezTo>
                <a:cubicBezTo>
                  <a:pt x="19978" y="112403"/>
                  <a:pt x="10160" y="117076"/>
                  <a:pt x="0" y="120463"/>
                </a:cubicBezTo>
                <a:cubicBezTo>
                  <a:pt x="3387" y="130623"/>
                  <a:pt x="2587" y="143370"/>
                  <a:pt x="10160" y="150943"/>
                </a:cubicBezTo>
                <a:cubicBezTo>
                  <a:pt x="17733" y="158516"/>
                  <a:pt x="31061" y="156314"/>
                  <a:pt x="40640" y="161103"/>
                </a:cubicBezTo>
                <a:cubicBezTo>
                  <a:pt x="119422" y="200494"/>
                  <a:pt x="24988" y="166046"/>
                  <a:pt x="101600" y="191583"/>
                </a:cubicBezTo>
                <a:lnTo>
                  <a:pt x="528320" y="171263"/>
                </a:lnTo>
                <a:cubicBezTo>
                  <a:pt x="565667" y="169149"/>
                  <a:pt x="603001" y="166047"/>
                  <a:pt x="640080" y="161103"/>
                </a:cubicBezTo>
                <a:cubicBezTo>
                  <a:pt x="653921" y="159258"/>
                  <a:pt x="667089" y="153972"/>
                  <a:pt x="680720" y="150943"/>
                </a:cubicBezTo>
                <a:cubicBezTo>
                  <a:pt x="697577" y="147197"/>
                  <a:pt x="714486" y="143622"/>
                  <a:pt x="731520" y="140783"/>
                </a:cubicBezTo>
                <a:cubicBezTo>
                  <a:pt x="805681" y="128423"/>
                  <a:pt x="831886" y="127964"/>
                  <a:pt x="914400" y="120463"/>
                </a:cubicBezTo>
                <a:cubicBezTo>
                  <a:pt x="1009227" y="123850"/>
                  <a:pt x="1104157" y="125051"/>
                  <a:pt x="1198880" y="130623"/>
                </a:cubicBezTo>
                <a:cubicBezTo>
                  <a:pt x="1288629" y="135902"/>
                  <a:pt x="1230822" y="137721"/>
                  <a:pt x="1290320" y="150943"/>
                </a:cubicBezTo>
                <a:cubicBezTo>
                  <a:pt x="1310430" y="155412"/>
                  <a:pt x="1330757" y="159318"/>
                  <a:pt x="1351280" y="161103"/>
                </a:cubicBezTo>
                <a:cubicBezTo>
                  <a:pt x="1408736" y="166099"/>
                  <a:pt x="1466526" y="166474"/>
                  <a:pt x="1524000" y="171263"/>
                </a:cubicBezTo>
                <a:cubicBezTo>
                  <a:pt x="1588479" y="176636"/>
                  <a:pt x="1652681" y="184925"/>
                  <a:pt x="1717040" y="191583"/>
                </a:cubicBezTo>
                <a:lnTo>
                  <a:pt x="1818640" y="201743"/>
                </a:lnTo>
                <a:cubicBezTo>
                  <a:pt x="1828800" y="198356"/>
                  <a:pt x="1842430" y="199946"/>
                  <a:pt x="1849120" y="191583"/>
                </a:cubicBezTo>
                <a:cubicBezTo>
                  <a:pt x="1866209" y="170222"/>
                  <a:pt x="1858724" y="106791"/>
                  <a:pt x="1849120" y="89983"/>
                </a:cubicBezTo>
                <a:cubicBezTo>
                  <a:pt x="1843807" y="80684"/>
                  <a:pt x="1828800" y="83210"/>
                  <a:pt x="1818640" y="79823"/>
                </a:cubicBezTo>
                <a:cubicBezTo>
                  <a:pt x="1720427" y="83210"/>
                  <a:pt x="1621950" y="82041"/>
                  <a:pt x="1524000" y="89983"/>
                </a:cubicBezTo>
                <a:cubicBezTo>
                  <a:pt x="1496164" y="92240"/>
                  <a:pt x="1469813" y="103530"/>
                  <a:pt x="1442720" y="110303"/>
                </a:cubicBezTo>
                <a:cubicBezTo>
                  <a:pt x="1343608" y="135081"/>
                  <a:pt x="1467366" y="104826"/>
                  <a:pt x="1351280" y="130623"/>
                </a:cubicBezTo>
                <a:cubicBezTo>
                  <a:pt x="1337649" y="133652"/>
                  <a:pt x="1324271" y="137754"/>
                  <a:pt x="1310640" y="140783"/>
                </a:cubicBezTo>
                <a:cubicBezTo>
                  <a:pt x="1240782" y="156307"/>
                  <a:pt x="1264775" y="148787"/>
                  <a:pt x="1178560" y="161103"/>
                </a:cubicBezTo>
                <a:cubicBezTo>
                  <a:pt x="1158167" y="164016"/>
                  <a:pt x="1138020" y="168540"/>
                  <a:pt x="1117600" y="171263"/>
                </a:cubicBezTo>
                <a:cubicBezTo>
                  <a:pt x="1056353" y="179429"/>
                  <a:pt x="974525" y="186117"/>
                  <a:pt x="914400" y="191583"/>
                </a:cubicBezTo>
                <a:lnTo>
                  <a:pt x="609600" y="181423"/>
                </a:lnTo>
                <a:cubicBezTo>
                  <a:pt x="565491" y="179371"/>
                  <a:pt x="521656" y="172600"/>
                  <a:pt x="477520" y="171263"/>
                </a:cubicBezTo>
                <a:cubicBezTo>
                  <a:pt x="409818" y="169211"/>
                  <a:pt x="291253" y="152636"/>
                  <a:pt x="264160" y="150943"/>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Freeform: Shape 6">
            <a:extLst>
              <a:ext uri="{FF2B5EF4-FFF2-40B4-BE49-F238E27FC236}">
                <a16:creationId xmlns:a16="http://schemas.microsoft.com/office/drawing/2014/main" xmlns="" id="{09724099-A390-4A98-995F-B726F4D55CD4}"/>
              </a:ext>
            </a:extLst>
          </p:cNvPr>
          <p:cNvSpPr/>
          <p:nvPr/>
        </p:nvSpPr>
        <p:spPr>
          <a:xfrm>
            <a:off x="692330" y="3304319"/>
            <a:ext cx="1859319" cy="130623"/>
          </a:xfrm>
          <a:custGeom>
            <a:avLst/>
            <a:gdLst>
              <a:gd name="connsiteX0" fmla="*/ 264160 w 1859319"/>
              <a:gd name="connsiteY0" fmla="*/ 150943 h 222063"/>
              <a:gd name="connsiteX1" fmla="*/ 314960 w 1859319"/>
              <a:gd name="connsiteY1" fmla="*/ 161103 h 222063"/>
              <a:gd name="connsiteX2" fmla="*/ 345440 w 1859319"/>
              <a:gd name="connsiteY2" fmla="*/ 171263 h 222063"/>
              <a:gd name="connsiteX3" fmla="*/ 426720 w 1859319"/>
              <a:gd name="connsiteY3" fmla="*/ 181423 h 222063"/>
              <a:gd name="connsiteX4" fmla="*/ 518160 w 1859319"/>
              <a:gd name="connsiteY4" fmla="*/ 201743 h 222063"/>
              <a:gd name="connsiteX5" fmla="*/ 843280 w 1859319"/>
              <a:gd name="connsiteY5" fmla="*/ 222063 h 222063"/>
              <a:gd name="connsiteX6" fmla="*/ 1280160 w 1859319"/>
              <a:gd name="connsiteY6" fmla="*/ 211903 h 222063"/>
              <a:gd name="connsiteX7" fmla="*/ 1422400 w 1859319"/>
              <a:gd name="connsiteY7" fmla="*/ 201743 h 222063"/>
              <a:gd name="connsiteX8" fmla="*/ 1584960 w 1859319"/>
              <a:gd name="connsiteY8" fmla="*/ 191583 h 222063"/>
              <a:gd name="connsiteX9" fmla="*/ 1544320 w 1859319"/>
              <a:gd name="connsiteY9" fmla="*/ 161103 h 222063"/>
              <a:gd name="connsiteX10" fmla="*/ 1513840 w 1859319"/>
              <a:gd name="connsiteY10" fmla="*/ 150943 h 222063"/>
              <a:gd name="connsiteX11" fmla="*/ 944880 w 1859319"/>
              <a:gd name="connsiteY11" fmla="*/ 140783 h 222063"/>
              <a:gd name="connsiteX12" fmla="*/ 843280 w 1859319"/>
              <a:gd name="connsiteY12" fmla="*/ 130623 h 222063"/>
              <a:gd name="connsiteX13" fmla="*/ 792480 w 1859319"/>
              <a:gd name="connsiteY13" fmla="*/ 120463 h 222063"/>
              <a:gd name="connsiteX14" fmla="*/ 731520 w 1859319"/>
              <a:gd name="connsiteY14" fmla="*/ 110303 h 222063"/>
              <a:gd name="connsiteX15" fmla="*/ 701040 w 1859319"/>
              <a:gd name="connsiteY15" fmla="*/ 100143 h 222063"/>
              <a:gd name="connsiteX16" fmla="*/ 660400 w 1859319"/>
              <a:gd name="connsiteY16" fmla="*/ 89983 h 222063"/>
              <a:gd name="connsiteX17" fmla="*/ 599440 w 1859319"/>
              <a:gd name="connsiteY17" fmla="*/ 69663 h 222063"/>
              <a:gd name="connsiteX18" fmla="*/ 518160 w 1859319"/>
              <a:gd name="connsiteY18" fmla="*/ 49343 h 222063"/>
              <a:gd name="connsiteX19" fmla="*/ 548640 w 1859319"/>
              <a:gd name="connsiteY19" fmla="*/ 79823 h 222063"/>
              <a:gd name="connsiteX20" fmla="*/ 660400 w 1859319"/>
              <a:gd name="connsiteY20" fmla="*/ 100143 h 222063"/>
              <a:gd name="connsiteX21" fmla="*/ 711200 w 1859319"/>
              <a:gd name="connsiteY21" fmla="*/ 110303 h 222063"/>
              <a:gd name="connsiteX22" fmla="*/ 873760 w 1859319"/>
              <a:gd name="connsiteY22" fmla="*/ 130623 h 222063"/>
              <a:gd name="connsiteX23" fmla="*/ 1351280 w 1859319"/>
              <a:gd name="connsiteY23" fmla="*/ 120463 h 222063"/>
              <a:gd name="connsiteX24" fmla="*/ 1544320 w 1859319"/>
              <a:gd name="connsiteY24" fmla="*/ 100143 h 222063"/>
              <a:gd name="connsiteX25" fmla="*/ 1574800 w 1859319"/>
              <a:gd name="connsiteY25" fmla="*/ 89983 h 222063"/>
              <a:gd name="connsiteX26" fmla="*/ 1595120 w 1859319"/>
              <a:gd name="connsiteY26" fmla="*/ 59503 h 222063"/>
              <a:gd name="connsiteX27" fmla="*/ 1656080 w 1859319"/>
              <a:gd name="connsiteY27" fmla="*/ 39183 h 222063"/>
              <a:gd name="connsiteX28" fmla="*/ 1686560 w 1859319"/>
              <a:gd name="connsiteY28" fmla="*/ 29023 h 222063"/>
              <a:gd name="connsiteX29" fmla="*/ 1219200 w 1859319"/>
              <a:gd name="connsiteY29" fmla="*/ 29023 h 222063"/>
              <a:gd name="connsiteX30" fmla="*/ 1107440 w 1859319"/>
              <a:gd name="connsiteY30" fmla="*/ 49343 h 222063"/>
              <a:gd name="connsiteX31" fmla="*/ 883920 w 1859319"/>
              <a:gd name="connsiteY31" fmla="*/ 69663 h 222063"/>
              <a:gd name="connsiteX32" fmla="*/ 782320 w 1859319"/>
              <a:gd name="connsiteY32" fmla="*/ 79823 h 222063"/>
              <a:gd name="connsiteX33" fmla="*/ 162560 w 1859319"/>
              <a:gd name="connsiteY33" fmla="*/ 89983 h 222063"/>
              <a:gd name="connsiteX34" fmla="*/ 101600 w 1859319"/>
              <a:gd name="connsiteY34" fmla="*/ 100143 h 222063"/>
              <a:gd name="connsiteX35" fmla="*/ 30480 w 1859319"/>
              <a:gd name="connsiteY35" fmla="*/ 110303 h 222063"/>
              <a:gd name="connsiteX36" fmla="*/ 0 w 1859319"/>
              <a:gd name="connsiteY36" fmla="*/ 120463 h 222063"/>
              <a:gd name="connsiteX37" fmla="*/ 10160 w 1859319"/>
              <a:gd name="connsiteY37" fmla="*/ 150943 h 222063"/>
              <a:gd name="connsiteX38" fmla="*/ 40640 w 1859319"/>
              <a:gd name="connsiteY38" fmla="*/ 161103 h 222063"/>
              <a:gd name="connsiteX39" fmla="*/ 101600 w 1859319"/>
              <a:gd name="connsiteY39" fmla="*/ 191583 h 222063"/>
              <a:gd name="connsiteX40" fmla="*/ 528320 w 1859319"/>
              <a:gd name="connsiteY40" fmla="*/ 171263 h 222063"/>
              <a:gd name="connsiteX41" fmla="*/ 640080 w 1859319"/>
              <a:gd name="connsiteY41" fmla="*/ 161103 h 222063"/>
              <a:gd name="connsiteX42" fmla="*/ 680720 w 1859319"/>
              <a:gd name="connsiteY42" fmla="*/ 150943 h 222063"/>
              <a:gd name="connsiteX43" fmla="*/ 731520 w 1859319"/>
              <a:gd name="connsiteY43" fmla="*/ 140783 h 222063"/>
              <a:gd name="connsiteX44" fmla="*/ 914400 w 1859319"/>
              <a:gd name="connsiteY44" fmla="*/ 120463 h 222063"/>
              <a:gd name="connsiteX45" fmla="*/ 1198880 w 1859319"/>
              <a:gd name="connsiteY45" fmla="*/ 130623 h 222063"/>
              <a:gd name="connsiteX46" fmla="*/ 1290320 w 1859319"/>
              <a:gd name="connsiteY46" fmla="*/ 150943 h 222063"/>
              <a:gd name="connsiteX47" fmla="*/ 1351280 w 1859319"/>
              <a:gd name="connsiteY47" fmla="*/ 161103 h 222063"/>
              <a:gd name="connsiteX48" fmla="*/ 1524000 w 1859319"/>
              <a:gd name="connsiteY48" fmla="*/ 171263 h 222063"/>
              <a:gd name="connsiteX49" fmla="*/ 1717040 w 1859319"/>
              <a:gd name="connsiteY49" fmla="*/ 191583 h 222063"/>
              <a:gd name="connsiteX50" fmla="*/ 1818640 w 1859319"/>
              <a:gd name="connsiteY50" fmla="*/ 201743 h 222063"/>
              <a:gd name="connsiteX51" fmla="*/ 1849120 w 1859319"/>
              <a:gd name="connsiteY51" fmla="*/ 191583 h 222063"/>
              <a:gd name="connsiteX52" fmla="*/ 1849120 w 1859319"/>
              <a:gd name="connsiteY52" fmla="*/ 89983 h 222063"/>
              <a:gd name="connsiteX53" fmla="*/ 1818640 w 1859319"/>
              <a:gd name="connsiteY53" fmla="*/ 79823 h 222063"/>
              <a:gd name="connsiteX54" fmla="*/ 1524000 w 1859319"/>
              <a:gd name="connsiteY54" fmla="*/ 89983 h 222063"/>
              <a:gd name="connsiteX55" fmla="*/ 1442720 w 1859319"/>
              <a:gd name="connsiteY55" fmla="*/ 110303 h 222063"/>
              <a:gd name="connsiteX56" fmla="*/ 1351280 w 1859319"/>
              <a:gd name="connsiteY56" fmla="*/ 130623 h 222063"/>
              <a:gd name="connsiteX57" fmla="*/ 1310640 w 1859319"/>
              <a:gd name="connsiteY57" fmla="*/ 140783 h 222063"/>
              <a:gd name="connsiteX58" fmla="*/ 1178560 w 1859319"/>
              <a:gd name="connsiteY58" fmla="*/ 161103 h 222063"/>
              <a:gd name="connsiteX59" fmla="*/ 1117600 w 1859319"/>
              <a:gd name="connsiteY59" fmla="*/ 171263 h 222063"/>
              <a:gd name="connsiteX60" fmla="*/ 914400 w 1859319"/>
              <a:gd name="connsiteY60" fmla="*/ 191583 h 222063"/>
              <a:gd name="connsiteX61" fmla="*/ 609600 w 1859319"/>
              <a:gd name="connsiteY61" fmla="*/ 181423 h 222063"/>
              <a:gd name="connsiteX62" fmla="*/ 477520 w 1859319"/>
              <a:gd name="connsiteY62" fmla="*/ 171263 h 222063"/>
              <a:gd name="connsiteX63" fmla="*/ 264160 w 1859319"/>
              <a:gd name="connsiteY63" fmla="*/ 150943 h 22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59319" h="222063">
                <a:moveTo>
                  <a:pt x="264160" y="150943"/>
                </a:moveTo>
                <a:cubicBezTo>
                  <a:pt x="237067" y="149250"/>
                  <a:pt x="298207" y="156915"/>
                  <a:pt x="314960" y="161103"/>
                </a:cubicBezTo>
                <a:cubicBezTo>
                  <a:pt x="325350" y="163700"/>
                  <a:pt x="334903" y="169347"/>
                  <a:pt x="345440" y="171263"/>
                </a:cubicBezTo>
                <a:cubicBezTo>
                  <a:pt x="372304" y="176147"/>
                  <a:pt x="399831" y="176678"/>
                  <a:pt x="426720" y="181423"/>
                </a:cubicBezTo>
                <a:cubicBezTo>
                  <a:pt x="457468" y="186849"/>
                  <a:pt x="487178" y="197870"/>
                  <a:pt x="518160" y="201743"/>
                </a:cubicBezTo>
                <a:cubicBezTo>
                  <a:pt x="543042" y="204853"/>
                  <a:pt x="829370" y="221245"/>
                  <a:pt x="843280" y="222063"/>
                </a:cubicBezTo>
                <a:lnTo>
                  <a:pt x="1280160" y="211903"/>
                </a:lnTo>
                <a:cubicBezTo>
                  <a:pt x="1327665" y="210236"/>
                  <a:pt x="1374971" y="204905"/>
                  <a:pt x="1422400" y="201743"/>
                </a:cubicBezTo>
                <a:lnTo>
                  <a:pt x="1584960" y="191583"/>
                </a:lnTo>
                <a:cubicBezTo>
                  <a:pt x="1571413" y="181423"/>
                  <a:pt x="1559022" y="169504"/>
                  <a:pt x="1544320" y="161103"/>
                </a:cubicBezTo>
                <a:cubicBezTo>
                  <a:pt x="1535021" y="155790"/>
                  <a:pt x="1524543" y="151306"/>
                  <a:pt x="1513840" y="150943"/>
                </a:cubicBezTo>
                <a:cubicBezTo>
                  <a:pt x="1324265" y="144517"/>
                  <a:pt x="1134533" y="144170"/>
                  <a:pt x="944880" y="140783"/>
                </a:cubicBezTo>
                <a:cubicBezTo>
                  <a:pt x="911013" y="137396"/>
                  <a:pt x="877017" y="135121"/>
                  <a:pt x="843280" y="130623"/>
                </a:cubicBezTo>
                <a:cubicBezTo>
                  <a:pt x="826163" y="128341"/>
                  <a:pt x="809470" y="123552"/>
                  <a:pt x="792480" y="120463"/>
                </a:cubicBezTo>
                <a:cubicBezTo>
                  <a:pt x="772212" y="116778"/>
                  <a:pt x="751630" y="114772"/>
                  <a:pt x="731520" y="110303"/>
                </a:cubicBezTo>
                <a:cubicBezTo>
                  <a:pt x="721065" y="107980"/>
                  <a:pt x="711338" y="103085"/>
                  <a:pt x="701040" y="100143"/>
                </a:cubicBezTo>
                <a:cubicBezTo>
                  <a:pt x="687614" y="96307"/>
                  <a:pt x="673775" y="93995"/>
                  <a:pt x="660400" y="89983"/>
                </a:cubicBezTo>
                <a:cubicBezTo>
                  <a:pt x="639884" y="83828"/>
                  <a:pt x="620220" y="74858"/>
                  <a:pt x="599440" y="69663"/>
                </a:cubicBezTo>
                <a:lnTo>
                  <a:pt x="518160" y="49343"/>
                </a:lnTo>
                <a:cubicBezTo>
                  <a:pt x="528320" y="59503"/>
                  <a:pt x="536685" y="71853"/>
                  <a:pt x="548640" y="79823"/>
                </a:cubicBezTo>
                <a:cubicBezTo>
                  <a:pt x="570402" y="94331"/>
                  <a:pt x="656760" y="99583"/>
                  <a:pt x="660400" y="100143"/>
                </a:cubicBezTo>
                <a:cubicBezTo>
                  <a:pt x="677468" y="102769"/>
                  <a:pt x="694105" y="107861"/>
                  <a:pt x="711200" y="110303"/>
                </a:cubicBezTo>
                <a:cubicBezTo>
                  <a:pt x="765260" y="118026"/>
                  <a:pt x="819573" y="123850"/>
                  <a:pt x="873760" y="130623"/>
                </a:cubicBezTo>
                <a:lnTo>
                  <a:pt x="1351280" y="120463"/>
                </a:lnTo>
                <a:cubicBezTo>
                  <a:pt x="1370589" y="119785"/>
                  <a:pt x="1520696" y="102768"/>
                  <a:pt x="1544320" y="100143"/>
                </a:cubicBezTo>
                <a:cubicBezTo>
                  <a:pt x="1554480" y="96756"/>
                  <a:pt x="1566437" y="96673"/>
                  <a:pt x="1574800" y="89983"/>
                </a:cubicBezTo>
                <a:cubicBezTo>
                  <a:pt x="1584335" y="82355"/>
                  <a:pt x="1584765" y="65975"/>
                  <a:pt x="1595120" y="59503"/>
                </a:cubicBezTo>
                <a:cubicBezTo>
                  <a:pt x="1613283" y="48151"/>
                  <a:pt x="1635760" y="45956"/>
                  <a:pt x="1656080" y="39183"/>
                </a:cubicBezTo>
                <a:lnTo>
                  <a:pt x="1686560" y="29023"/>
                </a:lnTo>
                <a:cubicBezTo>
                  <a:pt x="1519365" y="-26709"/>
                  <a:pt x="1646712" y="11923"/>
                  <a:pt x="1219200" y="29023"/>
                </a:cubicBezTo>
                <a:cubicBezTo>
                  <a:pt x="1054549" y="35609"/>
                  <a:pt x="1217790" y="36610"/>
                  <a:pt x="1107440" y="49343"/>
                </a:cubicBezTo>
                <a:cubicBezTo>
                  <a:pt x="1033119" y="57918"/>
                  <a:pt x="958363" y="62219"/>
                  <a:pt x="883920" y="69663"/>
                </a:cubicBezTo>
                <a:cubicBezTo>
                  <a:pt x="850053" y="73050"/>
                  <a:pt x="816342" y="78865"/>
                  <a:pt x="782320" y="79823"/>
                </a:cubicBezTo>
                <a:cubicBezTo>
                  <a:pt x="575788" y="85641"/>
                  <a:pt x="369147" y="86596"/>
                  <a:pt x="162560" y="89983"/>
                </a:cubicBezTo>
                <a:lnTo>
                  <a:pt x="101600" y="100143"/>
                </a:lnTo>
                <a:cubicBezTo>
                  <a:pt x="77931" y="103784"/>
                  <a:pt x="53962" y="105607"/>
                  <a:pt x="30480" y="110303"/>
                </a:cubicBezTo>
                <a:cubicBezTo>
                  <a:pt x="19978" y="112403"/>
                  <a:pt x="10160" y="117076"/>
                  <a:pt x="0" y="120463"/>
                </a:cubicBezTo>
                <a:cubicBezTo>
                  <a:pt x="3387" y="130623"/>
                  <a:pt x="2587" y="143370"/>
                  <a:pt x="10160" y="150943"/>
                </a:cubicBezTo>
                <a:cubicBezTo>
                  <a:pt x="17733" y="158516"/>
                  <a:pt x="31061" y="156314"/>
                  <a:pt x="40640" y="161103"/>
                </a:cubicBezTo>
                <a:cubicBezTo>
                  <a:pt x="119422" y="200494"/>
                  <a:pt x="24988" y="166046"/>
                  <a:pt x="101600" y="191583"/>
                </a:cubicBezTo>
                <a:lnTo>
                  <a:pt x="528320" y="171263"/>
                </a:lnTo>
                <a:cubicBezTo>
                  <a:pt x="565667" y="169149"/>
                  <a:pt x="603001" y="166047"/>
                  <a:pt x="640080" y="161103"/>
                </a:cubicBezTo>
                <a:cubicBezTo>
                  <a:pt x="653921" y="159258"/>
                  <a:pt x="667089" y="153972"/>
                  <a:pt x="680720" y="150943"/>
                </a:cubicBezTo>
                <a:cubicBezTo>
                  <a:pt x="697577" y="147197"/>
                  <a:pt x="714486" y="143622"/>
                  <a:pt x="731520" y="140783"/>
                </a:cubicBezTo>
                <a:cubicBezTo>
                  <a:pt x="805681" y="128423"/>
                  <a:pt x="831886" y="127964"/>
                  <a:pt x="914400" y="120463"/>
                </a:cubicBezTo>
                <a:cubicBezTo>
                  <a:pt x="1009227" y="123850"/>
                  <a:pt x="1104157" y="125051"/>
                  <a:pt x="1198880" y="130623"/>
                </a:cubicBezTo>
                <a:cubicBezTo>
                  <a:pt x="1288629" y="135902"/>
                  <a:pt x="1230822" y="137721"/>
                  <a:pt x="1290320" y="150943"/>
                </a:cubicBezTo>
                <a:cubicBezTo>
                  <a:pt x="1310430" y="155412"/>
                  <a:pt x="1330757" y="159318"/>
                  <a:pt x="1351280" y="161103"/>
                </a:cubicBezTo>
                <a:cubicBezTo>
                  <a:pt x="1408736" y="166099"/>
                  <a:pt x="1466526" y="166474"/>
                  <a:pt x="1524000" y="171263"/>
                </a:cubicBezTo>
                <a:cubicBezTo>
                  <a:pt x="1588479" y="176636"/>
                  <a:pt x="1652681" y="184925"/>
                  <a:pt x="1717040" y="191583"/>
                </a:cubicBezTo>
                <a:lnTo>
                  <a:pt x="1818640" y="201743"/>
                </a:lnTo>
                <a:cubicBezTo>
                  <a:pt x="1828800" y="198356"/>
                  <a:pt x="1842430" y="199946"/>
                  <a:pt x="1849120" y="191583"/>
                </a:cubicBezTo>
                <a:cubicBezTo>
                  <a:pt x="1866209" y="170222"/>
                  <a:pt x="1858724" y="106791"/>
                  <a:pt x="1849120" y="89983"/>
                </a:cubicBezTo>
                <a:cubicBezTo>
                  <a:pt x="1843807" y="80684"/>
                  <a:pt x="1828800" y="83210"/>
                  <a:pt x="1818640" y="79823"/>
                </a:cubicBezTo>
                <a:cubicBezTo>
                  <a:pt x="1720427" y="83210"/>
                  <a:pt x="1621950" y="82041"/>
                  <a:pt x="1524000" y="89983"/>
                </a:cubicBezTo>
                <a:cubicBezTo>
                  <a:pt x="1496164" y="92240"/>
                  <a:pt x="1469813" y="103530"/>
                  <a:pt x="1442720" y="110303"/>
                </a:cubicBezTo>
                <a:cubicBezTo>
                  <a:pt x="1343608" y="135081"/>
                  <a:pt x="1467366" y="104826"/>
                  <a:pt x="1351280" y="130623"/>
                </a:cubicBezTo>
                <a:cubicBezTo>
                  <a:pt x="1337649" y="133652"/>
                  <a:pt x="1324271" y="137754"/>
                  <a:pt x="1310640" y="140783"/>
                </a:cubicBezTo>
                <a:cubicBezTo>
                  <a:pt x="1240782" y="156307"/>
                  <a:pt x="1264775" y="148787"/>
                  <a:pt x="1178560" y="161103"/>
                </a:cubicBezTo>
                <a:cubicBezTo>
                  <a:pt x="1158167" y="164016"/>
                  <a:pt x="1138020" y="168540"/>
                  <a:pt x="1117600" y="171263"/>
                </a:cubicBezTo>
                <a:cubicBezTo>
                  <a:pt x="1056353" y="179429"/>
                  <a:pt x="974525" y="186117"/>
                  <a:pt x="914400" y="191583"/>
                </a:cubicBezTo>
                <a:lnTo>
                  <a:pt x="609600" y="181423"/>
                </a:lnTo>
                <a:cubicBezTo>
                  <a:pt x="565491" y="179371"/>
                  <a:pt x="521656" y="172600"/>
                  <a:pt x="477520" y="171263"/>
                </a:cubicBezTo>
                <a:cubicBezTo>
                  <a:pt x="409818" y="169211"/>
                  <a:pt x="291253" y="152636"/>
                  <a:pt x="264160" y="150943"/>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reeform: Shape 7">
            <a:extLst>
              <a:ext uri="{FF2B5EF4-FFF2-40B4-BE49-F238E27FC236}">
                <a16:creationId xmlns:a16="http://schemas.microsoft.com/office/drawing/2014/main" xmlns="" id="{4516BACC-3F79-40A9-8A5A-82597FCC84B0}"/>
              </a:ext>
            </a:extLst>
          </p:cNvPr>
          <p:cNvSpPr/>
          <p:nvPr/>
        </p:nvSpPr>
        <p:spPr>
          <a:xfrm>
            <a:off x="638662" y="2016178"/>
            <a:ext cx="1859319" cy="130623"/>
          </a:xfrm>
          <a:custGeom>
            <a:avLst/>
            <a:gdLst>
              <a:gd name="connsiteX0" fmla="*/ 264160 w 1859319"/>
              <a:gd name="connsiteY0" fmla="*/ 150943 h 222063"/>
              <a:gd name="connsiteX1" fmla="*/ 314960 w 1859319"/>
              <a:gd name="connsiteY1" fmla="*/ 161103 h 222063"/>
              <a:gd name="connsiteX2" fmla="*/ 345440 w 1859319"/>
              <a:gd name="connsiteY2" fmla="*/ 171263 h 222063"/>
              <a:gd name="connsiteX3" fmla="*/ 426720 w 1859319"/>
              <a:gd name="connsiteY3" fmla="*/ 181423 h 222063"/>
              <a:gd name="connsiteX4" fmla="*/ 518160 w 1859319"/>
              <a:gd name="connsiteY4" fmla="*/ 201743 h 222063"/>
              <a:gd name="connsiteX5" fmla="*/ 843280 w 1859319"/>
              <a:gd name="connsiteY5" fmla="*/ 222063 h 222063"/>
              <a:gd name="connsiteX6" fmla="*/ 1280160 w 1859319"/>
              <a:gd name="connsiteY6" fmla="*/ 211903 h 222063"/>
              <a:gd name="connsiteX7" fmla="*/ 1422400 w 1859319"/>
              <a:gd name="connsiteY7" fmla="*/ 201743 h 222063"/>
              <a:gd name="connsiteX8" fmla="*/ 1584960 w 1859319"/>
              <a:gd name="connsiteY8" fmla="*/ 191583 h 222063"/>
              <a:gd name="connsiteX9" fmla="*/ 1544320 w 1859319"/>
              <a:gd name="connsiteY9" fmla="*/ 161103 h 222063"/>
              <a:gd name="connsiteX10" fmla="*/ 1513840 w 1859319"/>
              <a:gd name="connsiteY10" fmla="*/ 150943 h 222063"/>
              <a:gd name="connsiteX11" fmla="*/ 944880 w 1859319"/>
              <a:gd name="connsiteY11" fmla="*/ 140783 h 222063"/>
              <a:gd name="connsiteX12" fmla="*/ 843280 w 1859319"/>
              <a:gd name="connsiteY12" fmla="*/ 130623 h 222063"/>
              <a:gd name="connsiteX13" fmla="*/ 792480 w 1859319"/>
              <a:gd name="connsiteY13" fmla="*/ 120463 h 222063"/>
              <a:gd name="connsiteX14" fmla="*/ 731520 w 1859319"/>
              <a:gd name="connsiteY14" fmla="*/ 110303 h 222063"/>
              <a:gd name="connsiteX15" fmla="*/ 701040 w 1859319"/>
              <a:gd name="connsiteY15" fmla="*/ 100143 h 222063"/>
              <a:gd name="connsiteX16" fmla="*/ 660400 w 1859319"/>
              <a:gd name="connsiteY16" fmla="*/ 89983 h 222063"/>
              <a:gd name="connsiteX17" fmla="*/ 599440 w 1859319"/>
              <a:gd name="connsiteY17" fmla="*/ 69663 h 222063"/>
              <a:gd name="connsiteX18" fmla="*/ 518160 w 1859319"/>
              <a:gd name="connsiteY18" fmla="*/ 49343 h 222063"/>
              <a:gd name="connsiteX19" fmla="*/ 548640 w 1859319"/>
              <a:gd name="connsiteY19" fmla="*/ 79823 h 222063"/>
              <a:gd name="connsiteX20" fmla="*/ 660400 w 1859319"/>
              <a:gd name="connsiteY20" fmla="*/ 100143 h 222063"/>
              <a:gd name="connsiteX21" fmla="*/ 711200 w 1859319"/>
              <a:gd name="connsiteY21" fmla="*/ 110303 h 222063"/>
              <a:gd name="connsiteX22" fmla="*/ 873760 w 1859319"/>
              <a:gd name="connsiteY22" fmla="*/ 130623 h 222063"/>
              <a:gd name="connsiteX23" fmla="*/ 1351280 w 1859319"/>
              <a:gd name="connsiteY23" fmla="*/ 120463 h 222063"/>
              <a:gd name="connsiteX24" fmla="*/ 1544320 w 1859319"/>
              <a:gd name="connsiteY24" fmla="*/ 100143 h 222063"/>
              <a:gd name="connsiteX25" fmla="*/ 1574800 w 1859319"/>
              <a:gd name="connsiteY25" fmla="*/ 89983 h 222063"/>
              <a:gd name="connsiteX26" fmla="*/ 1595120 w 1859319"/>
              <a:gd name="connsiteY26" fmla="*/ 59503 h 222063"/>
              <a:gd name="connsiteX27" fmla="*/ 1656080 w 1859319"/>
              <a:gd name="connsiteY27" fmla="*/ 39183 h 222063"/>
              <a:gd name="connsiteX28" fmla="*/ 1686560 w 1859319"/>
              <a:gd name="connsiteY28" fmla="*/ 29023 h 222063"/>
              <a:gd name="connsiteX29" fmla="*/ 1219200 w 1859319"/>
              <a:gd name="connsiteY29" fmla="*/ 29023 h 222063"/>
              <a:gd name="connsiteX30" fmla="*/ 1107440 w 1859319"/>
              <a:gd name="connsiteY30" fmla="*/ 49343 h 222063"/>
              <a:gd name="connsiteX31" fmla="*/ 883920 w 1859319"/>
              <a:gd name="connsiteY31" fmla="*/ 69663 h 222063"/>
              <a:gd name="connsiteX32" fmla="*/ 782320 w 1859319"/>
              <a:gd name="connsiteY32" fmla="*/ 79823 h 222063"/>
              <a:gd name="connsiteX33" fmla="*/ 162560 w 1859319"/>
              <a:gd name="connsiteY33" fmla="*/ 89983 h 222063"/>
              <a:gd name="connsiteX34" fmla="*/ 101600 w 1859319"/>
              <a:gd name="connsiteY34" fmla="*/ 100143 h 222063"/>
              <a:gd name="connsiteX35" fmla="*/ 30480 w 1859319"/>
              <a:gd name="connsiteY35" fmla="*/ 110303 h 222063"/>
              <a:gd name="connsiteX36" fmla="*/ 0 w 1859319"/>
              <a:gd name="connsiteY36" fmla="*/ 120463 h 222063"/>
              <a:gd name="connsiteX37" fmla="*/ 10160 w 1859319"/>
              <a:gd name="connsiteY37" fmla="*/ 150943 h 222063"/>
              <a:gd name="connsiteX38" fmla="*/ 40640 w 1859319"/>
              <a:gd name="connsiteY38" fmla="*/ 161103 h 222063"/>
              <a:gd name="connsiteX39" fmla="*/ 101600 w 1859319"/>
              <a:gd name="connsiteY39" fmla="*/ 191583 h 222063"/>
              <a:gd name="connsiteX40" fmla="*/ 528320 w 1859319"/>
              <a:gd name="connsiteY40" fmla="*/ 171263 h 222063"/>
              <a:gd name="connsiteX41" fmla="*/ 640080 w 1859319"/>
              <a:gd name="connsiteY41" fmla="*/ 161103 h 222063"/>
              <a:gd name="connsiteX42" fmla="*/ 680720 w 1859319"/>
              <a:gd name="connsiteY42" fmla="*/ 150943 h 222063"/>
              <a:gd name="connsiteX43" fmla="*/ 731520 w 1859319"/>
              <a:gd name="connsiteY43" fmla="*/ 140783 h 222063"/>
              <a:gd name="connsiteX44" fmla="*/ 914400 w 1859319"/>
              <a:gd name="connsiteY44" fmla="*/ 120463 h 222063"/>
              <a:gd name="connsiteX45" fmla="*/ 1198880 w 1859319"/>
              <a:gd name="connsiteY45" fmla="*/ 130623 h 222063"/>
              <a:gd name="connsiteX46" fmla="*/ 1290320 w 1859319"/>
              <a:gd name="connsiteY46" fmla="*/ 150943 h 222063"/>
              <a:gd name="connsiteX47" fmla="*/ 1351280 w 1859319"/>
              <a:gd name="connsiteY47" fmla="*/ 161103 h 222063"/>
              <a:gd name="connsiteX48" fmla="*/ 1524000 w 1859319"/>
              <a:gd name="connsiteY48" fmla="*/ 171263 h 222063"/>
              <a:gd name="connsiteX49" fmla="*/ 1717040 w 1859319"/>
              <a:gd name="connsiteY49" fmla="*/ 191583 h 222063"/>
              <a:gd name="connsiteX50" fmla="*/ 1818640 w 1859319"/>
              <a:gd name="connsiteY50" fmla="*/ 201743 h 222063"/>
              <a:gd name="connsiteX51" fmla="*/ 1849120 w 1859319"/>
              <a:gd name="connsiteY51" fmla="*/ 191583 h 222063"/>
              <a:gd name="connsiteX52" fmla="*/ 1849120 w 1859319"/>
              <a:gd name="connsiteY52" fmla="*/ 89983 h 222063"/>
              <a:gd name="connsiteX53" fmla="*/ 1818640 w 1859319"/>
              <a:gd name="connsiteY53" fmla="*/ 79823 h 222063"/>
              <a:gd name="connsiteX54" fmla="*/ 1524000 w 1859319"/>
              <a:gd name="connsiteY54" fmla="*/ 89983 h 222063"/>
              <a:gd name="connsiteX55" fmla="*/ 1442720 w 1859319"/>
              <a:gd name="connsiteY55" fmla="*/ 110303 h 222063"/>
              <a:gd name="connsiteX56" fmla="*/ 1351280 w 1859319"/>
              <a:gd name="connsiteY56" fmla="*/ 130623 h 222063"/>
              <a:gd name="connsiteX57" fmla="*/ 1310640 w 1859319"/>
              <a:gd name="connsiteY57" fmla="*/ 140783 h 222063"/>
              <a:gd name="connsiteX58" fmla="*/ 1178560 w 1859319"/>
              <a:gd name="connsiteY58" fmla="*/ 161103 h 222063"/>
              <a:gd name="connsiteX59" fmla="*/ 1117600 w 1859319"/>
              <a:gd name="connsiteY59" fmla="*/ 171263 h 222063"/>
              <a:gd name="connsiteX60" fmla="*/ 914400 w 1859319"/>
              <a:gd name="connsiteY60" fmla="*/ 191583 h 222063"/>
              <a:gd name="connsiteX61" fmla="*/ 609600 w 1859319"/>
              <a:gd name="connsiteY61" fmla="*/ 181423 h 222063"/>
              <a:gd name="connsiteX62" fmla="*/ 477520 w 1859319"/>
              <a:gd name="connsiteY62" fmla="*/ 171263 h 222063"/>
              <a:gd name="connsiteX63" fmla="*/ 264160 w 1859319"/>
              <a:gd name="connsiteY63" fmla="*/ 150943 h 22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59319" h="222063">
                <a:moveTo>
                  <a:pt x="264160" y="150943"/>
                </a:moveTo>
                <a:cubicBezTo>
                  <a:pt x="237067" y="149250"/>
                  <a:pt x="298207" y="156915"/>
                  <a:pt x="314960" y="161103"/>
                </a:cubicBezTo>
                <a:cubicBezTo>
                  <a:pt x="325350" y="163700"/>
                  <a:pt x="334903" y="169347"/>
                  <a:pt x="345440" y="171263"/>
                </a:cubicBezTo>
                <a:cubicBezTo>
                  <a:pt x="372304" y="176147"/>
                  <a:pt x="399831" y="176678"/>
                  <a:pt x="426720" y="181423"/>
                </a:cubicBezTo>
                <a:cubicBezTo>
                  <a:pt x="457468" y="186849"/>
                  <a:pt x="487178" y="197870"/>
                  <a:pt x="518160" y="201743"/>
                </a:cubicBezTo>
                <a:cubicBezTo>
                  <a:pt x="543042" y="204853"/>
                  <a:pt x="829370" y="221245"/>
                  <a:pt x="843280" y="222063"/>
                </a:cubicBezTo>
                <a:lnTo>
                  <a:pt x="1280160" y="211903"/>
                </a:lnTo>
                <a:cubicBezTo>
                  <a:pt x="1327665" y="210236"/>
                  <a:pt x="1374971" y="204905"/>
                  <a:pt x="1422400" y="201743"/>
                </a:cubicBezTo>
                <a:lnTo>
                  <a:pt x="1584960" y="191583"/>
                </a:lnTo>
                <a:cubicBezTo>
                  <a:pt x="1571413" y="181423"/>
                  <a:pt x="1559022" y="169504"/>
                  <a:pt x="1544320" y="161103"/>
                </a:cubicBezTo>
                <a:cubicBezTo>
                  <a:pt x="1535021" y="155790"/>
                  <a:pt x="1524543" y="151306"/>
                  <a:pt x="1513840" y="150943"/>
                </a:cubicBezTo>
                <a:cubicBezTo>
                  <a:pt x="1324265" y="144517"/>
                  <a:pt x="1134533" y="144170"/>
                  <a:pt x="944880" y="140783"/>
                </a:cubicBezTo>
                <a:cubicBezTo>
                  <a:pt x="911013" y="137396"/>
                  <a:pt x="877017" y="135121"/>
                  <a:pt x="843280" y="130623"/>
                </a:cubicBezTo>
                <a:cubicBezTo>
                  <a:pt x="826163" y="128341"/>
                  <a:pt x="809470" y="123552"/>
                  <a:pt x="792480" y="120463"/>
                </a:cubicBezTo>
                <a:cubicBezTo>
                  <a:pt x="772212" y="116778"/>
                  <a:pt x="751630" y="114772"/>
                  <a:pt x="731520" y="110303"/>
                </a:cubicBezTo>
                <a:cubicBezTo>
                  <a:pt x="721065" y="107980"/>
                  <a:pt x="711338" y="103085"/>
                  <a:pt x="701040" y="100143"/>
                </a:cubicBezTo>
                <a:cubicBezTo>
                  <a:pt x="687614" y="96307"/>
                  <a:pt x="673775" y="93995"/>
                  <a:pt x="660400" y="89983"/>
                </a:cubicBezTo>
                <a:cubicBezTo>
                  <a:pt x="639884" y="83828"/>
                  <a:pt x="620220" y="74858"/>
                  <a:pt x="599440" y="69663"/>
                </a:cubicBezTo>
                <a:lnTo>
                  <a:pt x="518160" y="49343"/>
                </a:lnTo>
                <a:cubicBezTo>
                  <a:pt x="528320" y="59503"/>
                  <a:pt x="536685" y="71853"/>
                  <a:pt x="548640" y="79823"/>
                </a:cubicBezTo>
                <a:cubicBezTo>
                  <a:pt x="570402" y="94331"/>
                  <a:pt x="656760" y="99583"/>
                  <a:pt x="660400" y="100143"/>
                </a:cubicBezTo>
                <a:cubicBezTo>
                  <a:pt x="677468" y="102769"/>
                  <a:pt x="694105" y="107861"/>
                  <a:pt x="711200" y="110303"/>
                </a:cubicBezTo>
                <a:cubicBezTo>
                  <a:pt x="765260" y="118026"/>
                  <a:pt x="819573" y="123850"/>
                  <a:pt x="873760" y="130623"/>
                </a:cubicBezTo>
                <a:lnTo>
                  <a:pt x="1351280" y="120463"/>
                </a:lnTo>
                <a:cubicBezTo>
                  <a:pt x="1370589" y="119785"/>
                  <a:pt x="1520696" y="102768"/>
                  <a:pt x="1544320" y="100143"/>
                </a:cubicBezTo>
                <a:cubicBezTo>
                  <a:pt x="1554480" y="96756"/>
                  <a:pt x="1566437" y="96673"/>
                  <a:pt x="1574800" y="89983"/>
                </a:cubicBezTo>
                <a:cubicBezTo>
                  <a:pt x="1584335" y="82355"/>
                  <a:pt x="1584765" y="65975"/>
                  <a:pt x="1595120" y="59503"/>
                </a:cubicBezTo>
                <a:cubicBezTo>
                  <a:pt x="1613283" y="48151"/>
                  <a:pt x="1635760" y="45956"/>
                  <a:pt x="1656080" y="39183"/>
                </a:cubicBezTo>
                <a:lnTo>
                  <a:pt x="1686560" y="29023"/>
                </a:lnTo>
                <a:cubicBezTo>
                  <a:pt x="1519365" y="-26709"/>
                  <a:pt x="1646712" y="11923"/>
                  <a:pt x="1219200" y="29023"/>
                </a:cubicBezTo>
                <a:cubicBezTo>
                  <a:pt x="1054549" y="35609"/>
                  <a:pt x="1217790" y="36610"/>
                  <a:pt x="1107440" y="49343"/>
                </a:cubicBezTo>
                <a:cubicBezTo>
                  <a:pt x="1033119" y="57918"/>
                  <a:pt x="958363" y="62219"/>
                  <a:pt x="883920" y="69663"/>
                </a:cubicBezTo>
                <a:cubicBezTo>
                  <a:pt x="850053" y="73050"/>
                  <a:pt x="816342" y="78865"/>
                  <a:pt x="782320" y="79823"/>
                </a:cubicBezTo>
                <a:cubicBezTo>
                  <a:pt x="575788" y="85641"/>
                  <a:pt x="369147" y="86596"/>
                  <a:pt x="162560" y="89983"/>
                </a:cubicBezTo>
                <a:lnTo>
                  <a:pt x="101600" y="100143"/>
                </a:lnTo>
                <a:cubicBezTo>
                  <a:pt x="77931" y="103784"/>
                  <a:pt x="53962" y="105607"/>
                  <a:pt x="30480" y="110303"/>
                </a:cubicBezTo>
                <a:cubicBezTo>
                  <a:pt x="19978" y="112403"/>
                  <a:pt x="10160" y="117076"/>
                  <a:pt x="0" y="120463"/>
                </a:cubicBezTo>
                <a:cubicBezTo>
                  <a:pt x="3387" y="130623"/>
                  <a:pt x="2587" y="143370"/>
                  <a:pt x="10160" y="150943"/>
                </a:cubicBezTo>
                <a:cubicBezTo>
                  <a:pt x="17733" y="158516"/>
                  <a:pt x="31061" y="156314"/>
                  <a:pt x="40640" y="161103"/>
                </a:cubicBezTo>
                <a:cubicBezTo>
                  <a:pt x="119422" y="200494"/>
                  <a:pt x="24988" y="166046"/>
                  <a:pt x="101600" y="191583"/>
                </a:cubicBezTo>
                <a:lnTo>
                  <a:pt x="528320" y="171263"/>
                </a:lnTo>
                <a:cubicBezTo>
                  <a:pt x="565667" y="169149"/>
                  <a:pt x="603001" y="166047"/>
                  <a:pt x="640080" y="161103"/>
                </a:cubicBezTo>
                <a:cubicBezTo>
                  <a:pt x="653921" y="159258"/>
                  <a:pt x="667089" y="153972"/>
                  <a:pt x="680720" y="150943"/>
                </a:cubicBezTo>
                <a:cubicBezTo>
                  <a:pt x="697577" y="147197"/>
                  <a:pt x="714486" y="143622"/>
                  <a:pt x="731520" y="140783"/>
                </a:cubicBezTo>
                <a:cubicBezTo>
                  <a:pt x="805681" y="128423"/>
                  <a:pt x="831886" y="127964"/>
                  <a:pt x="914400" y="120463"/>
                </a:cubicBezTo>
                <a:cubicBezTo>
                  <a:pt x="1009227" y="123850"/>
                  <a:pt x="1104157" y="125051"/>
                  <a:pt x="1198880" y="130623"/>
                </a:cubicBezTo>
                <a:cubicBezTo>
                  <a:pt x="1288629" y="135902"/>
                  <a:pt x="1230822" y="137721"/>
                  <a:pt x="1290320" y="150943"/>
                </a:cubicBezTo>
                <a:cubicBezTo>
                  <a:pt x="1310430" y="155412"/>
                  <a:pt x="1330757" y="159318"/>
                  <a:pt x="1351280" y="161103"/>
                </a:cubicBezTo>
                <a:cubicBezTo>
                  <a:pt x="1408736" y="166099"/>
                  <a:pt x="1466526" y="166474"/>
                  <a:pt x="1524000" y="171263"/>
                </a:cubicBezTo>
                <a:cubicBezTo>
                  <a:pt x="1588479" y="176636"/>
                  <a:pt x="1652681" y="184925"/>
                  <a:pt x="1717040" y="191583"/>
                </a:cubicBezTo>
                <a:lnTo>
                  <a:pt x="1818640" y="201743"/>
                </a:lnTo>
                <a:cubicBezTo>
                  <a:pt x="1828800" y="198356"/>
                  <a:pt x="1842430" y="199946"/>
                  <a:pt x="1849120" y="191583"/>
                </a:cubicBezTo>
                <a:cubicBezTo>
                  <a:pt x="1866209" y="170222"/>
                  <a:pt x="1858724" y="106791"/>
                  <a:pt x="1849120" y="89983"/>
                </a:cubicBezTo>
                <a:cubicBezTo>
                  <a:pt x="1843807" y="80684"/>
                  <a:pt x="1828800" y="83210"/>
                  <a:pt x="1818640" y="79823"/>
                </a:cubicBezTo>
                <a:cubicBezTo>
                  <a:pt x="1720427" y="83210"/>
                  <a:pt x="1621950" y="82041"/>
                  <a:pt x="1524000" y="89983"/>
                </a:cubicBezTo>
                <a:cubicBezTo>
                  <a:pt x="1496164" y="92240"/>
                  <a:pt x="1469813" y="103530"/>
                  <a:pt x="1442720" y="110303"/>
                </a:cubicBezTo>
                <a:cubicBezTo>
                  <a:pt x="1343608" y="135081"/>
                  <a:pt x="1467366" y="104826"/>
                  <a:pt x="1351280" y="130623"/>
                </a:cubicBezTo>
                <a:cubicBezTo>
                  <a:pt x="1337649" y="133652"/>
                  <a:pt x="1324271" y="137754"/>
                  <a:pt x="1310640" y="140783"/>
                </a:cubicBezTo>
                <a:cubicBezTo>
                  <a:pt x="1240782" y="156307"/>
                  <a:pt x="1264775" y="148787"/>
                  <a:pt x="1178560" y="161103"/>
                </a:cubicBezTo>
                <a:cubicBezTo>
                  <a:pt x="1158167" y="164016"/>
                  <a:pt x="1138020" y="168540"/>
                  <a:pt x="1117600" y="171263"/>
                </a:cubicBezTo>
                <a:cubicBezTo>
                  <a:pt x="1056353" y="179429"/>
                  <a:pt x="974525" y="186117"/>
                  <a:pt x="914400" y="191583"/>
                </a:cubicBezTo>
                <a:lnTo>
                  <a:pt x="609600" y="181423"/>
                </a:lnTo>
                <a:cubicBezTo>
                  <a:pt x="565491" y="179371"/>
                  <a:pt x="521656" y="172600"/>
                  <a:pt x="477520" y="171263"/>
                </a:cubicBezTo>
                <a:cubicBezTo>
                  <a:pt x="409818" y="169211"/>
                  <a:pt x="291253" y="152636"/>
                  <a:pt x="264160" y="150943"/>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Freeform: Shape 2">
            <a:extLst>
              <a:ext uri="{FF2B5EF4-FFF2-40B4-BE49-F238E27FC236}">
                <a16:creationId xmlns:a16="http://schemas.microsoft.com/office/drawing/2014/main" xmlns="" id="{A2FC2A8C-A87B-4D5D-A090-FBC8919984BC}"/>
              </a:ext>
            </a:extLst>
          </p:cNvPr>
          <p:cNvSpPr/>
          <p:nvPr/>
        </p:nvSpPr>
        <p:spPr>
          <a:xfrm>
            <a:off x="3890831" y="371975"/>
            <a:ext cx="3154883" cy="617583"/>
          </a:xfrm>
          <a:custGeom>
            <a:avLst/>
            <a:gdLst>
              <a:gd name="connsiteX0" fmla="*/ 132529 w 3154883"/>
              <a:gd name="connsiteY0" fmla="*/ 812800 h 914400"/>
              <a:gd name="connsiteX1" fmla="*/ 183329 w 3154883"/>
              <a:gd name="connsiteY1" fmla="*/ 843280 h 914400"/>
              <a:gd name="connsiteX2" fmla="*/ 234129 w 3154883"/>
              <a:gd name="connsiteY2" fmla="*/ 853440 h 914400"/>
              <a:gd name="connsiteX3" fmla="*/ 264609 w 3154883"/>
              <a:gd name="connsiteY3" fmla="*/ 863600 h 914400"/>
              <a:gd name="connsiteX4" fmla="*/ 315409 w 3154883"/>
              <a:gd name="connsiteY4" fmla="*/ 873760 h 914400"/>
              <a:gd name="connsiteX5" fmla="*/ 356049 w 3154883"/>
              <a:gd name="connsiteY5" fmla="*/ 894080 h 914400"/>
              <a:gd name="connsiteX6" fmla="*/ 437329 w 3154883"/>
              <a:gd name="connsiteY6" fmla="*/ 904240 h 914400"/>
              <a:gd name="connsiteX7" fmla="*/ 488129 w 3154883"/>
              <a:gd name="connsiteY7" fmla="*/ 914400 h 914400"/>
              <a:gd name="connsiteX8" fmla="*/ 904689 w 3154883"/>
              <a:gd name="connsiteY8" fmla="*/ 883920 h 914400"/>
              <a:gd name="connsiteX9" fmla="*/ 955489 w 3154883"/>
              <a:gd name="connsiteY9" fmla="*/ 873760 h 914400"/>
              <a:gd name="connsiteX10" fmla="*/ 1046929 w 3154883"/>
              <a:gd name="connsiteY10" fmla="*/ 863600 h 914400"/>
              <a:gd name="connsiteX11" fmla="*/ 1087569 w 3154883"/>
              <a:gd name="connsiteY11" fmla="*/ 853440 h 914400"/>
              <a:gd name="connsiteX12" fmla="*/ 1382209 w 3154883"/>
              <a:gd name="connsiteY12" fmla="*/ 853440 h 914400"/>
              <a:gd name="connsiteX13" fmla="*/ 1483809 w 3154883"/>
              <a:gd name="connsiteY13" fmla="*/ 863600 h 914400"/>
              <a:gd name="connsiteX14" fmla="*/ 1605729 w 3154883"/>
              <a:gd name="connsiteY14" fmla="*/ 873760 h 914400"/>
              <a:gd name="connsiteX15" fmla="*/ 2073089 w 3154883"/>
              <a:gd name="connsiteY15" fmla="*/ 863600 h 914400"/>
              <a:gd name="connsiteX16" fmla="*/ 2154369 w 3154883"/>
              <a:gd name="connsiteY16" fmla="*/ 853440 h 914400"/>
              <a:gd name="connsiteX17" fmla="*/ 2388049 w 3154883"/>
              <a:gd name="connsiteY17" fmla="*/ 833120 h 914400"/>
              <a:gd name="connsiteX18" fmla="*/ 2509969 w 3154883"/>
              <a:gd name="connsiteY18" fmla="*/ 822960 h 914400"/>
              <a:gd name="connsiteX19" fmla="*/ 2570929 w 3154883"/>
              <a:gd name="connsiteY19" fmla="*/ 802640 h 914400"/>
              <a:gd name="connsiteX20" fmla="*/ 2703009 w 3154883"/>
              <a:gd name="connsiteY20" fmla="*/ 782320 h 914400"/>
              <a:gd name="connsiteX21" fmla="*/ 2733489 w 3154883"/>
              <a:gd name="connsiteY21" fmla="*/ 772160 h 914400"/>
              <a:gd name="connsiteX22" fmla="*/ 2814769 w 3154883"/>
              <a:gd name="connsiteY22" fmla="*/ 751840 h 914400"/>
              <a:gd name="connsiteX23" fmla="*/ 2855409 w 3154883"/>
              <a:gd name="connsiteY23" fmla="*/ 741680 h 914400"/>
              <a:gd name="connsiteX24" fmla="*/ 3007809 w 3154883"/>
              <a:gd name="connsiteY24" fmla="*/ 711200 h 914400"/>
              <a:gd name="connsiteX25" fmla="*/ 3058609 w 3154883"/>
              <a:gd name="connsiteY25" fmla="*/ 690880 h 914400"/>
              <a:gd name="connsiteX26" fmla="*/ 3099249 w 3154883"/>
              <a:gd name="connsiteY26" fmla="*/ 660400 h 914400"/>
              <a:gd name="connsiteX27" fmla="*/ 3129729 w 3154883"/>
              <a:gd name="connsiteY27" fmla="*/ 640080 h 914400"/>
              <a:gd name="connsiteX28" fmla="*/ 3139889 w 3154883"/>
              <a:gd name="connsiteY28" fmla="*/ 609600 h 914400"/>
              <a:gd name="connsiteX29" fmla="*/ 3139889 w 3154883"/>
              <a:gd name="connsiteY29" fmla="*/ 416560 h 914400"/>
              <a:gd name="connsiteX30" fmla="*/ 3109409 w 3154883"/>
              <a:gd name="connsiteY30" fmla="*/ 375920 h 914400"/>
              <a:gd name="connsiteX31" fmla="*/ 3099249 w 3154883"/>
              <a:gd name="connsiteY31" fmla="*/ 345440 h 914400"/>
              <a:gd name="connsiteX32" fmla="*/ 3007809 w 3154883"/>
              <a:gd name="connsiteY32" fmla="*/ 243840 h 914400"/>
              <a:gd name="connsiteX33" fmla="*/ 2936689 w 3154883"/>
              <a:gd name="connsiteY33" fmla="*/ 182880 h 914400"/>
              <a:gd name="connsiteX34" fmla="*/ 2896049 w 3154883"/>
              <a:gd name="connsiteY34" fmla="*/ 172720 h 914400"/>
              <a:gd name="connsiteX35" fmla="*/ 2814769 w 3154883"/>
              <a:gd name="connsiteY35" fmla="*/ 132080 h 914400"/>
              <a:gd name="connsiteX36" fmla="*/ 2631889 w 3154883"/>
              <a:gd name="connsiteY36" fmla="*/ 91440 h 914400"/>
              <a:gd name="connsiteX37" fmla="*/ 2550609 w 3154883"/>
              <a:gd name="connsiteY37" fmla="*/ 81280 h 914400"/>
              <a:gd name="connsiteX38" fmla="*/ 2398209 w 3154883"/>
              <a:gd name="connsiteY38" fmla="*/ 71120 h 914400"/>
              <a:gd name="connsiteX39" fmla="*/ 2276289 w 3154883"/>
              <a:gd name="connsiteY39" fmla="*/ 60960 h 914400"/>
              <a:gd name="connsiteX40" fmla="*/ 2012129 w 3154883"/>
              <a:gd name="connsiteY40" fmla="*/ 40640 h 914400"/>
              <a:gd name="connsiteX41" fmla="*/ 1859729 w 3154883"/>
              <a:gd name="connsiteY41" fmla="*/ 20320 h 914400"/>
              <a:gd name="connsiteX42" fmla="*/ 1443169 w 3154883"/>
              <a:gd name="connsiteY42" fmla="*/ 0 h 914400"/>
              <a:gd name="connsiteX43" fmla="*/ 752289 w 3154883"/>
              <a:gd name="connsiteY43" fmla="*/ 10160 h 914400"/>
              <a:gd name="connsiteX44" fmla="*/ 701489 w 3154883"/>
              <a:gd name="connsiteY44" fmla="*/ 20320 h 914400"/>
              <a:gd name="connsiteX45" fmla="*/ 630369 w 3154883"/>
              <a:gd name="connsiteY45" fmla="*/ 30480 h 914400"/>
              <a:gd name="connsiteX46" fmla="*/ 579569 w 3154883"/>
              <a:gd name="connsiteY46" fmla="*/ 40640 h 914400"/>
              <a:gd name="connsiteX47" fmla="*/ 447489 w 3154883"/>
              <a:gd name="connsiteY47" fmla="*/ 60960 h 914400"/>
              <a:gd name="connsiteX48" fmla="*/ 386529 w 3154883"/>
              <a:gd name="connsiteY48" fmla="*/ 81280 h 914400"/>
              <a:gd name="connsiteX49" fmla="*/ 274769 w 3154883"/>
              <a:gd name="connsiteY49" fmla="*/ 111760 h 914400"/>
              <a:gd name="connsiteX50" fmla="*/ 244289 w 3154883"/>
              <a:gd name="connsiteY50" fmla="*/ 121920 h 914400"/>
              <a:gd name="connsiteX51" fmla="*/ 213809 w 3154883"/>
              <a:gd name="connsiteY51" fmla="*/ 152400 h 914400"/>
              <a:gd name="connsiteX52" fmla="*/ 183329 w 3154883"/>
              <a:gd name="connsiteY52" fmla="*/ 172720 h 914400"/>
              <a:gd name="connsiteX53" fmla="*/ 122369 w 3154883"/>
              <a:gd name="connsiteY53" fmla="*/ 233680 h 914400"/>
              <a:gd name="connsiteX54" fmla="*/ 91889 w 3154883"/>
              <a:gd name="connsiteY54" fmla="*/ 264160 h 914400"/>
              <a:gd name="connsiteX55" fmla="*/ 61409 w 3154883"/>
              <a:gd name="connsiteY55" fmla="*/ 284480 h 914400"/>
              <a:gd name="connsiteX56" fmla="*/ 20769 w 3154883"/>
              <a:gd name="connsiteY56" fmla="*/ 406400 h 914400"/>
              <a:gd name="connsiteX57" fmla="*/ 10609 w 3154883"/>
              <a:gd name="connsiteY57" fmla="*/ 436880 h 914400"/>
              <a:gd name="connsiteX58" fmla="*/ 449 w 3154883"/>
              <a:gd name="connsiteY58" fmla="*/ 467360 h 914400"/>
              <a:gd name="connsiteX59" fmla="*/ 30929 w 3154883"/>
              <a:gd name="connsiteY59" fmla="*/ 731520 h 914400"/>
              <a:gd name="connsiteX60" fmla="*/ 51249 w 3154883"/>
              <a:gd name="connsiteY60" fmla="*/ 762000 h 914400"/>
              <a:gd name="connsiteX61" fmla="*/ 112209 w 3154883"/>
              <a:gd name="connsiteY61" fmla="*/ 792480 h 914400"/>
              <a:gd name="connsiteX62" fmla="*/ 132529 w 3154883"/>
              <a:gd name="connsiteY62" fmla="*/ 8128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154883" h="914400">
                <a:moveTo>
                  <a:pt x="132529" y="812800"/>
                </a:moveTo>
                <a:cubicBezTo>
                  <a:pt x="144382" y="821267"/>
                  <a:pt x="164994" y="835946"/>
                  <a:pt x="183329" y="843280"/>
                </a:cubicBezTo>
                <a:cubicBezTo>
                  <a:pt x="199363" y="849693"/>
                  <a:pt x="217376" y="849252"/>
                  <a:pt x="234129" y="853440"/>
                </a:cubicBezTo>
                <a:cubicBezTo>
                  <a:pt x="244519" y="856037"/>
                  <a:pt x="254219" y="861003"/>
                  <a:pt x="264609" y="863600"/>
                </a:cubicBezTo>
                <a:cubicBezTo>
                  <a:pt x="281362" y="867788"/>
                  <a:pt x="298476" y="870373"/>
                  <a:pt x="315409" y="873760"/>
                </a:cubicBezTo>
                <a:cubicBezTo>
                  <a:pt x="328956" y="880533"/>
                  <a:pt x="341356" y="890407"/>
                  <a:pt x="356049" y="894080"/>
                </a:cubicBezTo>
                <a:cubicBezTo>
                  <a:pt x="382538" y="900702"/>
                  <a:pt x="410342" y="900088"/>
                  <a:pt x="437329" y="904240"/>
                </a:cubicBezTo>
                <a:cubicBezTo>
                  <a:pt x="454397" y="906866"/>
                  <a:pt x="471196" y="911013"/>
                  <a:pt x="488129" y="914400"/>
                </a:cubicBezTo>
                <a:cubicBezTo>
                  <a:pt x="491138" y="914199"/>
                  <a:pt x="816100" y="894994"/>
                  <a:pt x="904689" y="883920"/>
                </a:cubicBezTo>
                <a:cubicBezTo>
                  <a:pt x="921824" y="881778"/>
                  <a:pt x="938394" y="876202"/>
                  <a:pt x="955489" y="873760"/>
                </a:cubicBezTo>
                <a:cubicBezTo>
                  <a:pt x="985848" y="869423"/>
                  <a:pt x="1016449" y="866987"/>
                  <a:pt x="1046929" y="863600"/>
                </a:cubicBezTo>
                <a:cubicBezTo>
                  <a:pt x="1060476" y="860213"/>
                  <a:pt x="1073746" y="855415"/>
                  <a:pt x="1087569" y="853440"/>
                </a:cubicBezTo>
                <a:cubicBezTo>
                  <a:pt x="1210509" y="835877"/>
                  <a:pt x="1236163" y="843368"/>
                  <a:pt x="1382209" y="853440"/>
                </a:cubicBezTo>
                <a:cubicBezTo>
                  <a:pt x="1416164" y="855782"/>
                  <a:pt x="1449913" y="860519"/>
                  <a:pt x="1483809" y="863600"/>
                </a:cubicBezTo>
                <a:lnTo>
                  <a:pt x="1605729" y="873760"/>
                </a:lnTo>
                <a:lnTo>
                  <a:pt x="2073089" y="863600"/>
                </a:lnTo>
                <a:cubicBezTo>
                  <a:pt x="2100374" y="862589"/>
                  <a:pt x="2127192" y="856070"/>
                  <a:pt x="2154369" y="853440"/>
                </a:cubicBezTo>
                <a:lnTo>
                  <a:pt x="2388049" y="833120"/>
                </a:lnTo>
                <a:lnTo>
                  <a:pt x="2509969" y="822960"/>
                </a:lnTo>
                <a:cubicBezTo>
                  <a:pt x="2530289" y="816187"/>
                  <a:pt x="2549725" y="805669"/>
                  <a:pt x="2570929" y="802640"/>
                </a:cubicBezTo>
                <a:cubicBezTo>
                  <a:pt x="2593615" y="799399"/>
                  <a:pt x="2677635" y="787959"/>
                  <a:pt x="2703009" y="782320"/>
                </a:cubicBezTo>
                <a:cubicBezTo>
                  <a:pt x="2713464" y="779997"/>
                  <a:pt x="2723157" y="774978"/>
                  <a:pt x="2733489" y="772160"/>
                </a:cubicBezTo>
                <a:cubicBezTo>
                  <a:pt x="2760432" y="764812"/>
                  <a:pt x="2787676" y="758613"/>
                  <a:pt x="2814769" y="751840"/>
                </a:cubicBezTo>
                <a:cubicBezTo>
                  <a:pt x="2828316" y="748453"/>
                  <a:pt x="2841635" y="743976"/>
                  <a:pt x="2855409" y="741680"/>
                </a:cubicBezTo>
                <a:cubicBezTo>
                  <a:pt x="2934367" y="728520"/>
                  <a:pt x="2952156" y="732070"/>
                  <a:pt x="3007809" y="711200"/>
                </a:cubicBezTo>
                <a:cubicBezTo>
                  <a:pt x="3024886" y="704796"/>
                  <a:pt x="3042666" y="699737"/>
                  <a:pt x="3058609" y="690880"/>
                </a:cubicBezTo>
                <a:cubicBezTo>
                  <a:pt x="3073411" y="682656"/>
                  <a:pt x="3085470" y="670242"/>
                  <a:pt x="3099249" y="660400"/>
                </a:cubicBezTo>
                <a:cubicBezTo>
                  <a:pt x="3109185" y="653303"/>
                  <a:pt x="3119569" y="646853"/>
                  <a:pt x="3129729" y="640080"/>
                </a:cubicBezTo>
                <a:cubicBezTo>
                  <a:pt x="3133116" y="629920"/>
                  <a:pt x="3136947" y="619898"/>
                  <a:pt x="3139889" y="609600"/>
                </a:cubicBezTo>
                <a:cubicBezTo>
                  <a:pt x="3159983" y="539272"/>
                  <a:pt x="3159781" y="511048"/>
                  <a:pt x="3139889" y="416560"/>
                </a:cubicBezTo>
                <a:cubicBezTo>
                  <a:pt x="3136401" y="399990"/>
                  <a:pt x="3119569" y="389467"/>
                  <a:pt x="3109409" y="375920"/>
                </a:cubicBezTo>
                <a:cubicBezTo>
                  <a:pt x="3106022" y="365760"/>
                  <a:pt x="3104562" y="354739"/>
                  <a:pt x="3099249" y="345440"/>
                </a:cubicBezTo>
                <a:cubicBezTo>
                  <a:pt x="3078039" y="308323"/>
                  <a:pt x="3035750" y="271781"/>
                  <a:pt x="3007809" y="243840"/>
                </a:cubicBezTo>
                <a:cubicBezTo>
                  <a:pt x="2988881" y="224912"/>
                  <a:pt x="2963768" y="194485"/>
                  <a:pt x="2936689" y="182880"/>
                </a:cubicBezTo>
                <a:cubicBezTo>
                  <a:pt x="2923854" y="177379"/>
                  <a:pt x="2908938" y="178091"/>
                  <a:pt x="2896049" y="172720"/>
                </a:cubicBezTo>
                <a:cubicBezTo>
                  <a:pt x="2868088" y="161070"/>
                  <a:pt x="2844156" y="139427"/>
                  <a:pt x="2814769" y="132080"/>
                </a:cubicBezTo>
                <a:cubicBezTo>
                  <a:pt x="2762562" y="119028"/>
                  <a:pt x="2683483" y="97889"/>
                  <a:pt x="2631889" y="91440"/>
                </a:cubicBezTo>
                <a:cubicBezTo>
                  <a:pt x="2604796" y="88053"/>
                  <a:pt x="2577811" y="83645"/>
                  <a:pt x="2550609" y="81280"/>
                </a:cubicBezTo>
                <a:cubicBezTo>
                  <a:pt x="2499888" y="76869"/>
                  <a:pt x="2448983" y="74881"/>
                  <a:pt x="2398209" y="71120"/>
                </a:cubicBezTo>
                <a:lnTo>
                  <a:pt x="2276289" y="60960"/>
                </a:lnTo>
                <a:cubicBezTo>
                  <a:pt x="2070867" y="42285"/>
                  <a:pt x="2288097" y="57888"/>
                  <a:pt x="2012129" y="40640"/>
                </a:cubicBezTo>
                <a:cubicBezTo>
                  <a:pt x="1961329" y="33867"/>
                  <a:pt x="1910740" y="25257"/>
                  <a:pt x="1859729" y="20320"/>
                </a:cubicBezTo>
                <a:cubicBezTo>
                  <a:pt x="1761790" y="10842"/>
                  <a:pt x="1518576" y="3016"/>
                  <a:pt x="1443169" y="0"/>
                </a:cubicBezTo>
                <a:lnTo>
                  <a:pt x="752289" y="10160"/>
                </a:lnTo>
                <a:cubicBezTo>
                  <a:pt x="735027" y="10633"/>
                  <a:pt x="718523" y="17481"/>
                  <a:pt x="701489" y="20320"/>
                </a:cubicBezTo>
                <a:cubicBezTo>
                  <a:pt x="677867" y="24257"/>
                  <a:pt x="653991" y="26543"/>
                  <a:pt x="630369" y="30480"/>
                </a:cubicBezTo>
                <a:cubicBezTo>
                  <a:pt x="613335" y="33319"/>
                  <a:pt x="596603" y="37801"/>
                  <a:pt x="579569" y="40640"/>
                </a:cubicBezTo>
                <a:cubicBezTo>
                  <a:pt x="560233" y="43863"/>
                  <a:pt x="469981" y="55337"/>
                  <a:pt x="447489" y="60960"/>
                </a:cubicBezTo>
                <a:cubicBezTo>
                  <a:pt x="426709" y="66155"/>
                  <a:pt x="407532" y="77079"/>
                  <a:pt x="386529" y="81280"/>
                </a:cubicBezTo>
                <a:cubicBezTo>
                  <a:pt x="314726" y="95641"/>
                  <a:pt x="352112" y="85979"/>
                  <a:pt x="274769" y="111760"/>
                </a:cubicBezTo>
                <a:lnTo>
                  <a:pt x="244289" y="121920"/>
                </a:lnTo>
                <a:cubicBezTo>
                  <a:pt x="234129" y="132080"/>
                  <a:pt x="224847" y="143202"/>
                  <a:pt x="213809" y="152400"/>
                </a:cubicBezTo>
                <a:cubicBezTo>
                  <a:pt x="204428" y="160217"/>
                  <a:pt x="192455" y="164608"/>
                  <a:pt x="183329" y="172720"/>
                </a:cubicBezTo>
                <a:cubicBezTo>
                  <a:pt x="161851" y="191812"/>
                  <a:pt x="142689" y="213360"/>
                  <a:pt x="122369" y="233680"/>
                </a:cubicBezTo>
                <a:cubicBezTo>
                  <a:pt x="112209" y="243840"/>
                  <a:pt x="103844" y="256190"/>
                  <a:pt x="91889" y="264160"/>
                </a:cubicBezTo>
                <a:lnTo>
                  <a:pt x="61409" y="284480"/>
                </a:lnTo>
                <a:lnTo>
                  <a:pt x="20769" y="406400"/>
                </a:lnTo>
                <a:lnTo>
                  <a:pt x="10609" y="436880"/>
                </a:lnTo>
                <a:lnTo>
                  <a:pt x="449" y="467360"/>
                </a:lnTo>
                <a:cubicBezTo>
                  <a:pt x="956" y="477509"/>
                  <a:pt x="-7450" y="673951"/>
                  <a:pt x="30929" y="731520"/>
                </a:cubicBezTo>
                <a:cubicBezTo>
                  <a:pt x="37702" y="741680"/>
                  <a:pt x="42615" y="753366"/>
                  <a:pt x="51249" y="762000"/>
                </a:cubicBezTo>
                <a:cubicBezTo>
                  <a:pt x="80366" y="791117"/>
                  <a:pt x="79155" y="775953"/>
                  <a:pt x="112209" y="792480"/>
                </a:cubicBezTo>
                <a:cubicBezTo>
                  <a:pt x="164121" y="818436"/>
                  <a:pt x="120676" y="804333"/>
                  <a:pt x="132529" y="812800"/>
                </a:cubicBezTo>
                <a:close/>
              </a:path>
            </a:pathLst>
          </a:cu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9" name="Freeform: Shape 8">
            <a:extLst>
              <a:ext uri="{FF2B5EF4-FFF2-40B4-BE49-F238E27FC236}">
                <a16:creationId xmlns:a16="http://schemas.microsoft.com/office/drawing/2014/main" xmlns="" id="{FD911BF1-3265-4519-8768-3E8E4196A77D}"/>
              </a:ext>
            </a:extLst>
          </p:cNvPr>
          <p:cNvSpPr/>
          <p:nvPr/>
        </p:nvSpPr>
        <p:spPr>
          <a:xfrm>
            <a:off x="3835210" y="2801587"/>
            <a:ext cx="1541141" cy="617583"/>
          </a:xfrm>
          <a:custGeom>
            <a:avLst/>
            <a:gdLst>
              <a:gd name="connsiteX0" fmla="*/ 132529 w 3154883"/>
              <a:gd name="connsiteY0" fmla="*/ 812800 h 914400"/>
              <a:gd name="connsiteX1" fmla="*/ 183329 w 3154883"/>
              <a:gd name="connsiteY1" fmla="*/ 843280 h 914400"/>
              <a:gd name="connsiteX2" fmla="*/ 234129 w 3154883"/>
              <a:gd name="connsiteY2" fmla="*/ 853440 h 914400"/>
              <a:gd name="connsiteX3" fmla="*/ 264609 w 3154883"/>
              <a:gd name="connsiteY3" fmla="*/ 863600 h 914400"/>
              <a:gd name="connsiteX4" fmla="*/ 315409 w 3154883"/>
              <a:gd name="connsiteY4" fmla="*/ 873760 h 914400"/>
              <a:gd name="connsiteX5" fmla="*/ 356049 w 3154883"/>
              <a:gd name="connsiteY5" fmla="*/ 894080 h 914400"/>
              <a:gd name="connsiteX6" fmla="*/ 437329 w 3154883"/>
              <a:gd name="connsiteY6" fmla="*/ 904240 h 914400"/>
              <a:gd name="connsiteX7" fmla="*/ 488129 w 3154883"/>
              <a:gd name="connsiteY7" fmla="*/ 914400 h 914400"/>
              <a:gd name="connsiteX8" fmla="*/ 904689 w 3154883"/>
              <a:gd name="connsiteY8" fmla="*/ 883920 h 914400"/>
              <a:gd name="connsiteX9" fmla="*/ 955489 w 3154883"/>
              <a:gd name="connsiteY9" fmla="*/ 873760 h 914400"/>
              <a:gd name="connsiteX10" fmla="*/ 1046929 w 3154883"/>
              <a:gd name="connsiteY10" fmla="*/ 863600 h 914400"/>
              <a:gd name="connsiteX11" fmla="*/ 1087569 w 3154883"/>
              <a:gd name="connsiteY11" fmla="*/ 853440 h 914400"/>
              <a:gd name="connsiteX12" fmla="*/ 1382209 w 3154883"/>
              <a:gd name="connsiteY12" fmla="*/ 853440 h 914400"/>
              <a:gd name="connsiteX13" fmla="*/ 1483809 w 3154883"/>
              <a:gd name="connsiteY13" fmla="*/ 863600 h 914400"/>
              <a:gd name="connsiteX14" fmla="*/ 1605729 w 3154883"/>
              <a:gd name="connsiteY14" fmla="*/ 873760 h 914400"/>
              <a:gd name="connsiteX15" fmla="*/ 2073089 w 3154883"/>
              <a:gd name="connsiteY15" fmla="*/ 863600 h 914400"/>
              <a:gd name="connsiteX16" fmla="*/ 2154369 w 3154883"/>
              <a:gd name="connsiteY16" fmla="*/ 853440 h 914400"/>
              <a:gd name="connsiteX17" fmla="*/ 2388049 w 3154883"/>
              <a:gd name="connsiteY17" fmla="*/ 833120 h 914400"/>
              <a:gd name="connsiteX18" fmla="*/ 2509969 w 3154883"/>
              <a:gd name="connsiteY18" fmla="*/ 822960 h 914400"/>
              <a:gd name="connsiteX19" fmla="*/ 2570929 w 3154883"/>
              <a:gd name="connsiteY19" fmla="*/ 802640 h 914400"/>
              <a:gd name="connsiteX20" fmla="*/ 2703009 w 3154883"/>
              <a:gd name="connsiteY20" fmla="*/ 782320 h 914400"/>
              <a:gd name="connsiteX21" fmla="*/ 2733489 w 3154883"/>
              <a:gd name="connsiteY21" fmla="*/ 772160 h 914400"/>
              <a:gd name="connsiteX22" fmla="*/ 2814769 w 3154883"/>
              <a:gd name="connsiteY22" fmla="*/ 751840 h 914400"/>
              <a:gd name="connsiteX23" fmla="*/ 2855409 w 3154883"/>
              <a:gd name="connsiteY23" fmla="*/ 741680 h 914400"/>
              <a:gd name="connsiteX24" fmla="*/ 3007809 w 3154883"/>
              <a:gd name="connsiteY24" fmla="*/ 711200 h 914400"/>
              <a:gd name="connsiteX25" fmla="*/ 3058609 w 3154883"/>
              <a:gd name="connsiteY25" fmla="*/ 690880 h 914400"/>
              <a:gd name="connsiteX26" fmla="*/ 3099249 w 3154883"/>
              <a:gd name="connsiteY26" fmla="*/ 660400 h 914400"/>
              <a:gd name="connsiteX27" fmla="*/ 3129729 w 3154883"/>
              <a:gd name="connsiteY27" fmla="*/ 640080 h 914400"/>
              <a:gd name="connsiteX28" fmla="*/ 3139889 w 3154883"/>
              <a:gd name="connsiteY28" fmla="*/ 609600 h 914400"/>
              <a:gd name="connsiteX29" fmla="*/ 3139889 w 3154883"/>
              <a:gd name="connsiteY29" fmla="*/ 416560 h 914400"/>
              <a:gd name="connsiteX30" fmla="*/ 3109409 w 3154883"/>
              <a:gd name="connsiteY30" fmla="*/ 375920 h 914400"/>
              <a:gd name="connsiteX31" fmla="*/ 3099249 w 3154883"/>
              <a:gd name="connsiteY31" fmla="*/ 345440 h 914400"/>
              <a:gd name="connsiteX32" fmla="*/ 3007809 w 3154883"/>
              <a:gd name="connsiteY32" fmla="*/ 243840 h 914400"/>
              <a:gd name="connsiteX33" fmla="*/ 2936689 w 3154883"/>
              <a:gd name="connsiteY33" fmla="*/ 182880 h 914400"/>
              <a:gd name="connsiteX34" fmla="*/ 2896049 w 3154883"/>
              <a:gd name="connsiteY34" fmla="*/ 172720 h 914400"/>
              <a:gd name="connsiteX35" fmla="*/ 2814769 w 3154883"/>
              <a:gd name="connsiteY35" fmla="*/ 132080 h 914400"/>
              <a:gd name="connsiteX36" fmla="*/ 2631889 w 3154883"/>
              <a:gd name="connsiteY36" fmla="*/ 91440 h 914400"/>
              <a:gd name="connsiteX37" fmla="*/ 2550609 w 3154883"/>
              <a:gd name="connsiteY37" fmla="*/ 81280 h 914400"/>
              <a:gd name="connsiteX38" fmla="*/ 2398209 w 3154883"/>
              <a:gd name="connsiteY38" fmla="*/ 71120 h 914400"/>
              <a:gd name="connsiteX39" fmla="*/ 2276289 w 3154883"/>
              <a:gd name="connsiteY39" fmla="*/ 60960 h 914400"/>
              <a:gd name="connsiteX40" fmla="*/ 2012129 w 3154883"/>
              <a:gd name="connsiteY40" fmla="*/ 40640 h 914400"/>
              <a:gd name="connsiteX41" fmla="*/ 1859729 w 3154883"/>
              <a:gd name="connsiteY41" fmla="*/ 20320 h 914400"/>
              <a:gd name="connsiteX42" fmla="*/ 1443169 w 3154883"/>
              <a:gd name="connsiteY42" fmla="*/ 0 h 914400"/>
              <a:gd name="connsiteX43" fmla="*/ 752289 w 3154883"/>
              <a:gd name="connsiteY43" fmla="*/ 10160 h 914400"/>
              <a:gd name="connsiteX44" fmla="*/ 701489 w 3154883"/>
              <a:gd name="connsiteY44" fmla="*/ 20320 h 914400"/>
              <a:gd name="connsiteX45" fmla="*/ 630369 w 3154883"/>
              <a:gd name="connsiteY45" fmla="*/ 30480 h 914400"/>
              <a:gd name="connsiteX46" fmla="*/ 579569 w 3154883"/>
              <a:gd name="connsiteY46" fmla="*/ 40640 h 914400"/>
              <a:gd name="connsiteX47" fmla="*/ 447489 w 3154883"/>
              <a:gd name="connsiteY47" fmla="*/ 60960 h 914400"/>
              <a:gd name="connsiteX48" fmla="*/ 386529 w 3154883"/>
              <a:gd name="connsiteY48" fmla="*/ 81280 h 914400"/>
              <a:gd name="connsiteX49" fmla="*/ 274769 w 3154883"/>
              <a:gd name="connsiteY49" fmla="*/ 111760 h 914400"/>
              <a:gd name="connsiteX50" fmla="*/ 244289 w 3154883"/>
              <a:gd name="connsiteY50" fmla="*/ 121920 h 914400"/>
              <a:gd name="connsiteX51" fmla="*/ 213809 w 3154883"/>
              <a:gd name="connsiteY51" fmla="*/ 152400 h 914400"/>
              <a:gd name="connsiteX52" fmla="*/ 183329 w 3154883"/>
              <a:gd name="connsiteY52" fmla="*/ 172720 h 914400"/>
              <a:gd name="connsiteX53" fmla="*/ 122369 w 3154883"/>
              <a:gd name="connsiteY53" fmla="*/ 233680 h 914400"/>
              <a:gd name="connsiteX54" fmla="*/ 91889 w 3154883"/>
              <a:gd name="connsiteY54" fmla="*/ 264160 h 914400"/>
              <a:gd name="connsiteX55" fmla="*/ 61409 w 3154883"/>
              <a:gd name="connsiteY55" fmla="*/ 284480 h 914400"/>
              <a:gd name="connsiteX56" fmla="*/ 20769 w 3154883"/>
              <a:gd name="connsiteY56" fmla="*/ 406400 h 914400"/>
              <a:gd name="connsiteX57" fmla="*/ 10609 w 3154883"/>
              <a:gd name="connsiteY57" fmla="*/ 436880 h 914400"/>
              <a:gd name="connsiteX58" fmla="*/ 449 w 3154883"/>
              <a:gd name="connsiteY58" fmla="*/ 467360 h 914400"/>
              <a:gd name="connsiteX59" fmla="*/ 30929 w 3154883"/>
              <a:gd name="connsiteY59" fmla="*/ 731520 h 914400"/>
              <a:gd name="connsiteX60" fmla="*/ 51249 w 3154883"/>
              <a:gd name="connsiteY60" fmla="*/ 762000 h 914400"/>
              <a:gd name="connsiteX61" fmla="*/ 112209 w 3154883"/>
              <a:gd name="connsiteY61" fmla="*/ 792480 h 914400"/>
              <a:gd name="connsiteX62" fmla="*/ 132529 w 3154883"/>
              <a:gd name="connsiteY62" fmla="*/ 8128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154883" h="914400">
                <a:moveTo>
                  <a:pt x="132529" y="812800"/>
                </a:moveTo>
                <a:cubicBezTo>
                  <a:pt x="144382" y="821267"/>
                  <a:pt x="164994" y="835946"/>
                  <a:pt x="183329" y="843280"/>
                </a:cubicBezTo>
                <a:cubicBezTo>
                  <a:pt x="199363" y="849693"/>
                  <a:pt x="217376" y="849252"/>
                  <a:pt x="234129" y="853440"/>
                </a:cubicBezTo>
                <a:cubicBezTo>
                  <a:pt x="244519" y="856037"/>
                  <a:pt x="254219" y="861003"/>
                  <a:pt x="264609" y="863600"/>
                </a:cubicBezTo>
                <a:cubicBezTo>
                  <a:pt x="281362" y="867788"/>
                  <a:pt x="298476" y="870373"/>
                  <a:pt x="315409" y="873760"/>
                </a:cubicBezTo>
                <a:cubicBezTo>
                  <a:pt x="328956" y="880533"/>
                  <a:pt x="341356" y="890407"/>
                  <a:pt x="356049" y="894080"/>
                </a:cubicBezTo>
                <a:cubicBezTo>
                  <a:pt x="382538" y="900702"/>
                  <a:pt x="410342" y="900088"/>
                  <a:pt x="437329" y="904240"/>
                </a:cubicBezTo>
                <a:cubicBezTo>
                  <a:pt x="454397" y="906866"/>
                  <a:pt x="471196" y="911013"/>
                  <a:pt x="488129" y="914400"/>
                </a:cubicBezTo>
                <a:cubicBezTo>
                  <a:pt x="491138" y="914199"/>
                  <a:pt x="816100" y="894994"/>
                  <a:pt x="904689" y="883920"/>
                </a:cubicBezTo>
                <a:cubicBezTo>
                  <a:pt x="921824" y="881778"/>
                  <a:pt x="938394" y="876202"/>
                  <a:pt x="955489" y="873760"/>
                </a:cubicBezTo>
                <a:cubicBezTo>
                  <a:pt x="985848" y="869423"/>
                  <a:pt x="1016449" y="866987"/>
                  <a:pt x="1046929" y="863600"/>
                </a:cubicBezTo>
                <a:cubicBezTo>
                  <a:pt x="1060476" y="860213"/>
                  <a:pt x="1073746" y="855415"/>
                  <a:pt x="1087569" y="853440"/>
                </a:cubicBezTo>
                <a:cubicBezTo>
                  <a:pt x="1210509" y="835877"/>
                  <a:pt x="1236163" y="843368"/>
                  <a:pt x="1382209" y="853440"/>
                </a:cubicBezTo>
                <a:cubicBezTo>
                  <a:pt x="1416164" y="855782"/>
                  <a:pt x="1449913" y="860519"/>
                  <a:pt x="1483809" y="863600"/>
                </a:cubicBezTo>
                <a:lnTo>
                  <a:pt x="1605729" y="873760"/>
                </a:lnTo>
                <a:lnTo>
                  <a:pt x="2073089" y="863600"/>
                </a:lnTo>
                <a:cubicBezTo>
                  <a:pt x="2100374" y="862589"/>
                  <a:pt x="2127192" y="856070"/>
                  <a:pt x="2154369" y="853440"/>
                </a:cubicBezTo>
                <a:lnTo>
                  <a:pt x="2388049" y="833120"/>
                </a:lnTo>
                <a:lnTo>
                  <a:pt x="2509969" y="822960"/>
                </a:lnTo>
                <a:cubicBezTo>
                  <a:pt x="2530289" y="816187"/>
                  <a:pt x="2549725" y="805669"/>
                  <a:pt x="2570929" y="802640"/>
                </a:cubicBezTo>
                <a:cubicBezTo>
                  <a:pt x="2593615" y="799399"/>
                  <a:pt x="2677635" y="787959"/>
                  <a:pt x="2703009" y="782320"/>
                </a:cubicBezTo>
                <a:cubicBezTo>
                  <a:pt x="2713464" y="779997"/>
                  <a:pt x="2723157" y="774978"/>
                  <a:pt x="2733489" y="772160"/>
                </a:cubicBezTo>
                <a:cubicBezTo>
                  <a:pt x="2760432" y="764812"/>
                  <a:pt x="2787676" y="758613"/>
                  <a:pt x="2814769" y="751840"/>
                </a:cubicBezTo>
                <a:cubicBezTo>
                  <a:pt x="2828316" y="748453"/>
                  <a:pt x="2841635" y="743976"/>
                  <a:pt x="2855409" y="741680"/>
                </a:cubicBezTo>
                <a:cubicBezTo>
                  <a:pt x="2934367" y="728520"/>
                  <a:pt x="2952156" y="732070"/>
                  <a:pt x="3007809" y="711200"/>
                </a:cubicBezTo>
                <a:cubicBezTo>
                  <a:pt x="3024886" y="704796"/>
                  <a:pt x="3042666" y="699737"/>
                  <a:pt x="3058609" y="690880"/>
                </a:cubicBezTo>
                <a:cubicBezTo>
                  <a:pt x="3073411" y="682656"/>
                  <a:pt x="3085470" y="670242"/>
                  <a:pt x="3099249" y="660400"/>
                </a:cubicBezTo>
                <a:cubicBezTo>
                  <a:pt x="3109185" y="653303"/>
                  <a:pt x="3119569" y="646853"/>
                  <a:pt x="3129729" y="640080"/>
                </a:cubicBezTo>
                <a:cubicBezTo>
                  <a:pt x="3133116" y="629920"/>
                  <a:pt x="3136947" y="619898"/>
                  <a:pt x="3139889" y="609600"/>
                </a:cubicBezTo>
                <a:cubicBezTo>
                  <a:pt x="3159983" y="539272"/>
                  <a:pt x="3159781" y="511048"/>
                  <a:pt x="3139889" y="416560"/>
                </a:cubicBezTo>
                <a:cubicBezTo>
                  <a:pt x="3136401" y="399990"/>
                  <a:pt x="3119569" y="389467"/>
                  <a:pt x="3109409" y="375920"/>
                </a:cubicBezTo>
                <a:cubicBezTo>
                  <a:pt x="3106022" y="365760"/>
                  <a:pt x="3104562" y="354739"/>
                  <a:pt x="3099249" y="345440"/>
                </a:cubicBezTo>
                <a:cubicBezTo>
                  <a:pt x="3078039" y="308323"/>
                  <a:pt x="3035750" y="271781"/>
                  <a:pt x="3007809" y="243840"/>
                </a:cubicBezTo>
                <a:cubicBezTo>
                  <a:pt x="2988881" y="224912"/>
                  <a:pt x="2963768" y="194485"/>
                  <a:pt x="2936689" y="182880"/>
                </a:cubicBezTo>
                <a:cubicBezTo>
                  <a:pt x="2923854" y="177379"/>
                  <a:pt x="2908938" y="178091"/>
                  <a:pt x="2896049" y="172720"/>
                </a:cubicBezTo>
                <a:cubicBezTo>
                  <a:pt x="2868088" y="161070"/>
                  <a:pt x="2844156" y="139427"/>
                  <a:pt x="2814769" y="132080"/>
                </a:cubicBezTo>
                <a:cubicBezTo>
                  <a:pt x="2762562" y="119028"/>
                  <a:pt x="2683483" y="97889"/>
                  <a:pt x="2631889" y="91440"/>
                </a:cubicBezTo>
                <a:cubicBezTo>
                  <a:pt x="2604796" y="88053"/>
                  <a:pt x="2577811" y="83645"/>
                  <a:pt x="2550609" y="81280"/>
                </a:cubicBezTo>
                <a:cubicBezTo>
                  <a:pt x="2499888" y="76869"/>
                  <a:pt x="2448983" y="74881"/>
                  <a:pt x="2398209" y="71120"/>
                </a:cubicBezTo>
                <a:lnTo>
                  <a:pt x="2276289" y="60960"/>
                </a:lnTo>
                <a:cubicBezTo>
                  <a:pt x="2070867" y="42285"/>
                  <a:pt x="2288097" y="57888"/>
                  <a:pt x="2012129" y="40640"/>
                </a:cubicBezTo>
                <a:cubicBezTo>
                  <a:pt x="1961329" y="33867"/>
                  <a:pt x="1910740" y="25257"/>
                  <a:pt x="1859729" y="20320"/>
                </a:cubicBezTo>
                <a:cubicBezTo>
                  <a:pt x="1761790" y="10842"/>
                  <a:pt x="1518576" y="3016"/>
                  <a:pt x="1443169" y="0"/>
                </a:cubicBezTo>
                <a:lnTo>
                  <a:pt x="752289" y="10160"/>
                </a:lnTo>
                <a:cubicBezTo>
                  <a:pt x="735027" y="10633"/>
                  <a:pt x="718523" y="17481"/>
                  <a:pt x="701489" y="20320"/>
                </a:cubicBezTo>
                <a:cubicBezTo>
                  <a:pt x="677867" y="24257"/>
                  <a:pt x="653991" y="26543"/>
                  <a:pt x="630369" y="30480"/>
                </a:cubicBezTo>
                <a:cubicBezTo>
                  <a:pt x="613335" y="33319"/>
                  <a:pt x="596603" y="37801"/>
                  <a:pt x="579569" y="40640"/>
                </a:cubicBezTo>
                <a:cubicBezTo>
                  <a:pt x="560233" y="43863"/>
                  <a:pt x="469981" y="55337"/>
                  <a:pt x="447489" y="60960"/>
                </a:cubicBezTo>
                <a:cubicBezTo>
                  <a:pt x="426709" y="66155"/>
                  <a:pt x="407532" y="77079"/>
                  <a:pt x="386529" y="81280"/>
                </a:cubicBezTo>
                <a:cubicBezTo>
                  <a:pt x="314726" y="95641"/>
                  <a:pt x="352112" y="85979"/>
                  <a:pt x="274769" y="111760"/>
                </a:cubicBezTo>
                <a:lnTo>
                  <a:pt x="244289" y="121920"/>
                </a:lnTo>
                <a:cubicBezTo>
                  <a:pt x="234129" y="132080"/>
                  <a:pt x="224847" y="143202"/>
                  <a:pt x="213809" y="152400"/>
                </a:cubicBezTo>
                <a:cubicBezTo>
                  <a:pt x="204428" y="160217"/>
                  <a:pt x="192455" y="164608"/>
                  <a:pt x="183329" y="172720"/>
                </a:cubicBezTo>
                <a:cubicBezTo>
                  <a:pt x="161851" y="191812"/>
                  <a:pt x="142689" y="213360"/>
                  <a:pt x="122369" y="233680"/>
                </a:cubicBezTo>
                <a:cubicBezTo>
                  <a:pt x="112209" y="243840"/>
                  <a:pt x="103844" y="256190"/>
                  <a:pt x="91889" y="264160"/>
                </a:cubicBezTo>
                <a:lnTo>
                  <a:pt x="61409" y="284480"/>
                </a:lnTo>
                <a:lnTo>
                  <a:pt x="20769" y="406400"/>
                </a:lnTo>
                <a:lnTo>
                  <a:pt x="10609" y="436880"/>
                </a:lnTo>
                <a:lnTo>
                  <a:pt x="449" y="467360"/>
                </a:lnTo>
                <a:cubicBezTo>
                  <a:pt x="956" y="477509"/>
                  <a:pt x="-7450" y="673951"/>
                  <a:pt x="30929" y="731520"/>
                </a:cubicBezTo>
                <a:cubicBezTo>
                  <a:pt x="37702" y="741680"/>
                  <a:pt x="42615" y="753366"/>
                  <a:pt x="51249" y="762000"/>
                </a:cubicBezTo>
                <a:cubicBezTo>
                  <a:pt x="80366" y="791117"/>
                  <a:pt x="79155" y="775953"/>
                  <a:pt x="112209" y="792480"/>
                </a:cubicBezTo>
                <a:cubicBezTo>
                  <a:pt x="164121" y="818436"/>
                  <a:pt x="120676" y="804333"/>
                  <a:pt x="132529" y="812800"/>
                </a:cubicBezTo>
                <a:close/>
              </a:path>
            </a:pathLst>
          </a:cu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0" name="Freeform: Shape 9">
            <a:extLst>
              <a:ext uri="{FF2B5EF4-FFF2-40B4-BE49-F238E27FC236}">
                <a16:creationId xmlns:a16="http://schemas.microsoft.com/office/drawing/2014/main" xmlns="" id="{667EA2E1-C0D8-4B5A-827F-B3E2AD57917D}"/>
              </a:ext>
            </a:extLst>
          </p:cNvPr>
          <p:cNvSpPr/>
          <p:nvPr/>
        </p:nvSpPr>
        <p:spPr>
          <a:xfrm>
            <a:off x="5376351" y="1634513"/>
            <a:ext cx="1696198" cy="617583"/>
          </a:xfrm>
          <a:custGeom>
            <a:avLst/>
            <a:gdLst>
              <a:gd name="connsiteX0" fmla="*/ 132529 w 3154883"/>
              <a:gd name="connsiteY0" fmla="*/ 812800 h 914400"/>
              <a:gd name="connsiteX1" fmla="*/ 183329 w 3154883"/>
              <a:gd name="connsiteY1" fmla="*/ 843280 h 914400"/>
              <a:gd name="connsiteX2" fmla="*/ 234129 w 3154883"/>
              <a:gd name="connsiteY2" fmla="*/ 853440 h 914400"/>
              <a:gd name="connsiteX3" fmla="*/ 264609 w 3154883"/>
              <a:gd name="connsiteY3" fmla="*/ 863600 h 914400"/>
              <a:gd name="connsiteX4" fmla="*/ 315409 w 3154883"/>
              <a:gd name="connsiteY4" fmla="*/ 873760 h 914400"/>
              <a:gd name="connsiteX5" fmla="*/ 356049 w 3154883"/>
              <a:gd name="connsiteY5" fmla="*/ 894080 h 914400"/>
              <a:gd name="connsiteX6" fmla="*/ 437329 w 3154883"/>
              <a:gd name="connsiteY6" fmla="*/ 904240 h 914400"/>
              <a:gd name="connsiteX7" fmla="*/ 488129 w 3154883"/>
              <a:gd name="connsiteY7" fmla="*/ 914400 h 914400"/>
              <a:gd name="connsiteX8" fmla="*/ 904689 w 3154883"/>
              <a:gd name="connsiteY8" fmla="*/ 883920 h 914400"/>
              <a:gd name="connsiteX9" fmla="*/ 955489 w 3154883"/>
              <a:gd name="connsiteY9" fmla="*/ 873760 h 914400"/>
              <a:gd name="connsiteX10" fmla="*/ 1046929 w 3154883"/>
              <a:gd name="connsiteY10" fmla="*/ 863600 h 914400"/>
              <a:gd name="connsiteX11" fmla="*/ 1087569 w 3154883"/>
              <a:gd name="connsiteY11" fmla="*/ 853440 h 914400"/>
              <a:gd name="connsiteX12" fmla="*/ 1382209 w 3154883"/>
              <a:gd name="connsiteY12" fmla="*/ 853440 h 914400"/>
              <a:gd name="connsiteX13" fmla="*/ 1483809 w 3154883"/>
              <a:gd name="connsiteY13" fmla="*/ 863600 h 914400"/>
              <a:gd name="connsiteX14" fmla="*/ 1605729 w 3154883"/>
              <a:gd name="connsiteY14" fmla="*/ 873760 h 914400"/>
              <a:gd name="connsiteX15" fmla="*/ 2073089 w 3154883"/>
              <a:gd name="connsiteY15" fmla="*/ 863600 h 914400"/>
              <a:gd name="connsiteX16" fmla="*/ 2154369 w 3154883"/>
              <a:gd name="connsiteY16" fmla="*/ 853440 h 914400"/>
              <a:gd name="connsiteX17" fmla="*/ 2388049 w 3154883"/>
              <a:gd name="connsiteY17" fmla="*/ 833120 h 914400"/>
              <a:gd name="connsiteX18" fmla="*/ 2509969 w 3154883"/>
              <a:gd name="connsiteY18" fmla="*/ 822960 h 914400"/>
              <a:gd name="connsiteX19" fmla="*/ 2570929 w 3154883"/>
              <a:gd name="connsiteY19" fmla="*/ 802640 h 914400"/>
              <a:gd name="connsiteX20" fmla="*/ 2703009 w 3154883"/>
              <a:gd name="connsiteY20" fmla="*/ 782320 h 914400"/>
              <a:gd name="connsiteX21" fmla="*/ 2733489 w 3154883"/>
              <a:gd name="connsiteY21" fmla="*/ 772160 h 914400"/>
              <a:gd name="connsiteX22" fmla="*/ 2814769 w 3154883"/>
              <a:gd name="connsiteY22" fmla="*/ 751840 h 914400"/>
              <a:gd name="connsiteX23" fmla="*/ 2855409 w 3154883"/>
              <a:gd name="connsiteY23" fmla="*/ 741680 h 914400"/>
              <a:gd name="connsiteX24" fmla="*/ 3007809 w 3154883"/>
              <a:gd name="connsiteY24" fmla="*/ 711200 h 914400"/>
              <a:gd name="connsiteX25" fmla="*/ 3058609 w 3154883"/>
              <a:gd name="connsiteY25" fmla="*/ 690880 h 914400"/>
              <a:gd name="connsiteX26" fmla="*/ 3099249 w 3154883"/>
              <a:gd name="connsiteY26" fmla="*/ 660400 h 914400"/>
              <a:gd name="connsiteX27" fmla="*/ 3129729 w 3154883"/>
              <a:gd name="connsiteY27" fmla="*/ 640080 h 914400"/>
              <a:gd name="connsiteX28" fmla="*/ 3139889 w 3154883"/>
              <a:gd name="connsiteY28" fmla="*/ 609600 h 914400"/>
              <a:gd name="connsiteX29" fmla="*/ 3139889 w 3154883"/>
              <a:gd name="connsiteY29" fmla="*/ 416560 h 914400"/>
              <a:gd name="connsiteX30" fmla="*/ 3109409 w 3154883"/>
              <a:gd name="connsiteY30" fmla="*/ 375920 h 914400"/>
              <a:gd name="connsiteX31" fmla="*/ 3099249 w 3154883"/>
              <a:gd name="connsiteY31" fmla="*/ 345440 h 914400"/>
              <a:gd name="connsiteX32" fmla="*/ 3007809 w 3154883"/>
              <a:gd name="connsiteY32" fmla="*/ 243840 h 914400"/>
              <a:gd name="connsiteX33" fmla="*/ 2936689 w 3154883"/>
              <a:gd name="connsiteY33" fmla="*/ 182880 h 914400"/>
              <a:gd name="connsiteX34" fmla="*/ 2896049 w 3154883"/>
              <a:gd name="connsiteY34" fmla="*/ 172720 h 914400"/>
              <a:gd name="connsiteX35" fmla="*/ 2814769 w 3154883"/>
              <a:gd name="connsiteY35" fmla="*/ 132080 h 914400"/>
              <a:gd name="connsiteX36" fmla="*/ 2631889 w 3154883"/>
              <a:gd name="connsiteY36" fmla="*/ 91440 h 914400"/>
              <a:gd name="connsiteX37" fmla="*/ 2550609 w 3154883"/>
              <a:gd name="connsiteY37" fmla="*/ 81280 h 914400"/>
              <a:gd name="connsiteX38" fmla="*/ 2398209 w 3154883"/>
              <a:gd name="connsiteY38" fmla="*/ 71120 h 914400"/>
              <a:gd name="connsiteX39" fmla="*/ 2276289 w 3154883"/>
              <a:gd name="connsiteY39" fmla="*/ 60960 h 914400"/>
              <a:gd name="connsiteX40" fmla="*/ 2012129 w 3154883"/>
              <a:gd name="connsiteY40" fmla="*/ 40640 h 914400"/>
              <a:gd name="connsiteX41" fmla="*/ 1859729 w 3154883"/>
              <a:gd name="connsiteY41" fmla="*/ 20320 h 914400"/>
              <a:gd name="connsiteX42" fmla="*/ 1443169 w 3154883"/>
              <a:gd name="connsiteY42" fmla="*/ 0 h 914400"/>
              <a:gd name="connsiteX43" fmla="*/ 752289 w 3154883"/>
              <a:gd name="connsiteY43" fmla="*/ 10160 h 914400"/>
              <a:gd name="connsiteX44" fmla="*/ 701489 w 3154883"/>
              <a:gd name="connsiteY44" fmla="*/ 20320 h 914400"/>
              <a:gd name="connsiteX45" fmla="*/ 630369 w 3154883"/>
              <a:gd name="connsiteY45" fmla="*/ 30480 h 914400"/>
              <a:gd name="connsiteX46" fmla="*/ 579569 w 3154883"/>
              <a:gd name="connsiteY46" fmla="*/ 40640 h 914400"/>
              <a:gd name="connsiteX47" fmla="*/ 447489 w 3154883"/>
              <a:gd name="connsiteY47" fmla="*/ 60960 h 914400"/>
              <a:gd name="connsiteX48" fmla="*/ 386529 w 3154883"/>
              <a:gd name="connsiteY48" fmla="*/ 81280 h 914400"/>
              <a:gd name="connsiteX49" fmla="*/ 274769 w 3154883"/>
              <a:gd name="connsiteY49" fmla="*/ 111760 h 914400"/>
              <a:gd name="connsiteX50" fmla="*/ 244289 w 3154883"/>
              <a:gd name="connsiteY50" fmla="*/ 121920 h 914400"/>
              <a:gd name="connsiteX51" fmla="*/ 213809 w 3154883"/>
              <a:gd name="connsiteY51" fmla="*/ 152400 h 914400"/>
              <a:gd name="connsiteX52" fmla="*/ 183329 w 3154883"/>
              <a:gd name="connsiteY52" fmla="*/ 172720 h 914400"/>
              <a:gd name="connsiteX53" fmla="*/ 122369 w 3154883"/>
              <a:gd name="connsiteY53" fmla="*/ 233680 h 914400"/>
              <a:gd name="connsiteX54" fmla="*/ 91889 w 3154883"/>
              <a:gd name="connsiteY54" fmla="*/ 264160 h 914400"/>
              <a:gd name="connsiteX55" fmla="*/ 61409 w 3154883"/>
              <a:gd name="connsiteY55" fmla="*/ 284480 h 914400"/>
              <a:gd name="connsiteX56" fmla="*/ 20769 w 3154883"/>
              <a:gd name="connsiteY56" fmla="*/ 406400 h 914400"/>
              <a:gd name="connsiteX57" fmla="*/ 10609 w 3154883"/>
              <a:gd name="connsiteY57" fmla="*/ 436880 h 914400"/>
              <a:gd name="connsiteX58" fmla="*/ 449 w 3154883"/>
              <a:gd name="connsiteY58" fmla="*/ 467360 h 914400"/>
              <a:gd name="connsiteX59" fmla="*/ 30929 w 3154883"/>
              <a:gd name="connsiteY59" fmla="*/ 731520 h 914400"/>
              <a:gd name="connsiteX60" fmla="*/ 51249 w 3154883"/>
              <a:gd name="connsiteY60" fmla="*/ 762000 h 914400"/>
              <a:gd name="connsiteX61" fmla="*/ 112209 w 3154883"/>
              <a:gd name="connsiteY61" fmla="*/ 792480 h 914400"/>
              <a:gd name="connsiteX62" fmla="*/ 132529 w 3154883"/>
              <a:gd name="connsiteY62" fmla="*/ 8128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154883" h="914400">
                <a:moveTo>
                  <a:pt x="132529" y="812800"/>
                </a:moveTo>
                <a:cubicBezTo>
                  <a:pt x="144382" y="821267"/>
                  <a:pt x="164994" y="835946"/>
                  <a:pt x="183329" y="843280"/>
                </a:cubicBezTo>
                <a:cubicBezTo>
                  <a:pt x="199363" y="849693"/>
                  <a:pt x="217376" y="849252"/>
                  <a:pt x="234129" y="853440"/>
                </a:cubicBezTo>
                <a:cubicBezTo>
                  <a:pt x="244519" y="856037"/>
                  <a:pt x="254219" y="861003"/>
                  <a:pt x="264609" y="863600"/>
                </a:cubicBezTo>
                <a:cubicBezTo>
                  <a:pt x="281362" y="867788"/>
                  <a:pt x="298476" y="870373"/>
                  <a:pt x="315409" y="873760"/>
                </a:cubicBezTo>
                <a:cubicBezTo>
                  <a:pt x="328956" y="880533"/>
                  <a:pt x="341356" y="890407"/>
                  <a:pt x="356049" y="894080"/>
                </a:cubicBezTo>
                <a:cubicBezTo>
                  <a:pt x="382538" y="900702"/>
                  <a:pt x="410342" y="900088"/>
                  <a:pt x="437329" y="904240"/>
                </a:cubicBezTo>
                <a:cubicBezTo>
                  <a:pt x="454397" y="906866"/>
                  <a:pt x="471196" y="911013"/>
                  <a:pt x="488129" y="914400"/>
                </a:cubicBezTo>
                <a:cubicBezTo>
                  <a:pt x="491138" y="914199"/>
                  <a:pt x="816100" y="894994"/>
                  <a:pt x="904689" y="883920"/>
                </a:cubicBezTo>
                <a:cubicBezTo>
                  <a:pt x="921824" y="881778"/>
                  <a:pt x="938394" y="876202"/>
                  <a:pt x="955489" y="873760"/>
                </a:cubicBezTo>
                <a:cubicBezTo>
                  <a:pt x="985848" y="869423"/>
                  <a:pt x="1016449" y="866987"/>
                  <a:pt x="1046929" y="863600"/>
                </a:cubicBezTo>
                <a:cubicBezTo>
                  <a:pt x="1060476" y="860213"/>
                  <a:pt x="1073746" y="855415"/>
                  <a:pt x="1087569" y="853440"/>
                </a:cubicBezTo>
                <a:cubicBezTo>
                  <a:pt x="1210509" y="835877"/>
                  <a:pt x="1236163" y="843368"/>
                  <a:pt x="1382209" y="853440"/>
                </a:cubicBezTo>
                <a:cubicBezTo>
                  <a:pt x="1416164" y="855782"/>
                  <a:pt x="1449913" y="860519"/>
                  <a:pt x="1483809" y="863600"/>
                </a:cubicBezTo>
                <a:lnTo>
                  <a:pt x="1605729" y="873760"/>
                </a:lnTo>
                <a:lnTo>
                  <a:pt x="2073089" y="863600"/>
                </a:lnTo>
                <a:cubicBezTo>
                  <a:pt x="2100374" y="862589"/>
                  <a:pt x="2127192" y="856070"/>
                  <a:pt x="2154369" y="853440"/>
                </a:cubicBezTo>
                <a:lnTo>
                  <a:pt x="2388049" y="833120"/>
                </a:lnTo>
                <a:lnTo>
                  <a:pt x="2509969" y="822960"/>
                </a:lnTo>
                <a:cubicBezTo>
                  <a:pt x="2530289" y="816187"/>
                  <a:pt x="2549725" y="805669"/>
                  <a:pt x="2570929" y="802640"/>
                </a:cubicBezTo>
                <a:cubicBezTo>
                  <a:pt x="2593615" y="799399"/>
                  <a:pt x="2677635" y="787959"/>
                  <a:pt x="2703009" y="782320"/>
                </a:cubicBezTo>
                <a:cubicBezTo>
                  <a:pt x="2713464" y="779997"/>
                  <a:pt x="2723157" y="774978"/>
                  <a:pt x="2733489" y="772160"/>
                </a:cubicBezTo>
                <a:cubicBezTo>
                  <a:pt x="2760432" y="764812"/>
                  <a:pt x="2787676" y="758613"/>
                  <a:pt x="2814769" y="751840"/>
                </a:cubicBezTo>
                <a:cubicBezTo>
                  <a:pt x="2828316" y="748453"/>
                  <a:pt x="2841635" y="743976"/>
                  <a:pt x="2855409" y="741680"/>
                </a:cubicBezTo>
                <a:cubicBezTo>
                  <a:pt x="2934367" y="728520"/>
                  <a:pt x="2952156" y="732070"/>
                  <a:pt x="3007809" y="711200"/>
                </a:cubicBezTo>
                <a:cubicBezTo>
                  <a:pt x="3024886" y="704796"/>
                  <a:pt x="3042666" y="699737"/>
                  <a:pt x="3058609" y="690880"/>
                </a:cubicBezTo>
                <a:cubicBezTo>
                  <a:pt x="3073411" y="682656"/>
                  <a:pt x="3085470" y="670242"/>
                  <a:pt x="3099249" y="660400"/>
                </a:cubicBezTo>
                <a:cubicBezTo>
                  <a:pt x="3109185" y="653303"/>
                  <a:pt x="3119569" y="646853"/>
                  <a:pt x="3129729" y="640080"/>
                </a:cubicBezTo>
                <a:cubicBezTo>
                  <a:pt x="3133116" y="629920"/>
                  <a:pt x="3136947" y="619898"/>
                  <a:pt x="3139889" y="609600"/>
                </a:cubicBezTo>
                <a:cubicBezTo>
                  <a:pt x="3159983" y="539272"/>
                  <a:pt x="3159781" y="511048"/>
                  <a:pt x="3139889" y="416560"/>
                </a:cubicBezTo>
                <a:cubicBezTo>
                  <a:pt x="3136401" y="399990"/>
                  <a:pt x="3119569" y="389467"/>
                  <a:pt x="3109409" y="375920"/>
                </a:cubicBezTo>
                <a:cubicBezTo>
                  <a:pt x="3106022" y="365760"/>
                  <a:pt x="3104562" y="354739"/>
                  <a:pt x="3099249" y="345440"/>
                </a:cubicBezTo>
                <a:cubicBezTo>
                  <a:pt x="3078039" y="308323"/>
                  <a:pt x="3035750" y="271781"/>
                  <a:pt x="3007809" y="243840"/>
                </a:cubicBezTo>
                <a:cubicBezTo>
                  <a:pt x="2988881" y="224912"/>
                  <a:pt x="2963768" y="194485"/>
                  <a:pt x="2936689" y="182880"/>
                </a:cubicBezTo>
                <a:cubicBezTo>
                  <a:pt x="2923854" y="177379"/>
                  <a:pt x="2908938" y="178091"/>
                  <a:pt x="2896049" y="172720"/>
                </a:cubicBezTo>
                <a:cubicBezTo>
                  <a:pt x="2868088" y="161070"/>
                  <a:pt x="2844156" y="139427"/>
                  <a:pt x="2814769" y="132080"/>
                </a:cubicBezTo>
                <a:cubicBezTo>
                  <a:pt x="2762562" y="119028"/>
                  <a:pt x="2683483" y="97889"/>
                  <a:pt x="2631889" y="91440"/>
                </a:cubicBezTo>
                <a:cubicBezTo>
                  <a:pt x="2604796" y="88053"/>
                  <a:pt x="2577811" y="83645"/>
                  <a:pt x="2550609" y="81280"/>
                </a:cubicBezTo>
                <a:cubicBezTo>
                  <a:pt x="2499888" y="76869"/>
                  <a:pt x="2448983" y="74881"/>
                  <a:pt x="2398209" y="71120"/>
                </a:cubicBezTo>
                <a:lnTo>
                  <a:pt x="2276289" y="60960"/>
                </a:lnTo>
                <a:cubicBezTo>
                  <a:pt x="2070867" y="42285"/>
                  <a:pt x="2288097" y="57888"/>
                  <a:pt x="2012129" y="40640"/>
                </a:cubicBezTo>
                <a:cubicBezTo>
                  <a:pt x="1961329" y="33867"/>
                  <a:pt x="1910740" y="25257"/>
                  <a:pt x="1859729" y="20320"/>
                </a:cubicBezTo>
                <a:cubicBezTo>
                  <a:pt x="1761790" y="10842"/>
                  <a:pt x="1518576" y="3016"/>
                  <a:pt x="1443169" y="0"/>
                </a:cubicBezTo>
                <a:lnTo>
                  <a:pt x="752289" y="10160"/>
                </a:lnTo>
                <a:cubicBezTo>
                  <a:pt x="735027" y="10633"/>
                  <a:pt x="718523" y="17481"/>
                  <a:pt x="701489" y="20320"/>
                </a:cubicBezTo>
                <a:cubicBezTo>
                  <a:pt x="677867" y="24257"/>
                  <a:pt x="653991" y="26543"/>
                  <a:pt x="630369" y="30480"/>
                </a:cubicBezTo>
                <a:cubicBezTo>
                  <a:pt x="613335" y="33319"/>
                  <a:pt x="596603" y="37801"/>
                  <a:pt x="579569" y="40640"/>
                </a:cubicBezTo>
                <a:cubicBezTo>
                  <a:pt x="560233" y="43863"/>
                  <a:pt x="469981" y="55337"/>
                  <a:pt x="447489" y="60960"/>
                </a:cubicBezTo>
                <a:cubicBezTo>
                  <a:pt x="426709" y="66155"/>
                  <a:pt x="407532" y="77079"/>
                  <a:pt x="386529" y="81280"/>
                </a:cubicBezTo>
                <a:cubicBezTo>
                  <a:pt x="314726" y="95641"/>
                  <a:pt x="352112" y="85979"/>
                  <a:pt x="274769" y="111760"/>
                </a:cubicBezTo>
                <a:lnTo>
                  <a:pt x="244289" y="121920"/>
                </a:lnTo>
                <a:cubicBezTo>
                  <a:pt x="234129" y="132080"/>
                  <a:pt x="224847" y="143202"/>
                  <a:pt x="213809" y="152400"/>
                </a:cubicBezTo>
                <a:cubicBezTo>
                  <a:pt x="204428" y="160217"/>
                  <a:pt x="192455" y="164608"/>
                  <a:pt x="183329" y="172720"/>
                </a:cubicBezTo>
                <a:cubicBezTo>
                  <a:pt x="161851" y="191812"/>
                  <a:pt x="142689" y="213360"/>
                  <a:pt x="122369" y="233680"/>
                </a:cubicBezTo>
                <a:cubicBezTo>
                  <a:pt x="112209" y="243840"/>
                  <a:pt x="103844" y="256190"/>
                  <a:pt x="91889" y="264160"/>
                </a:cubicBezTo>
                <a:lnTo>
                  <a:pt x="61409" y="284480"/>
                </a:lnTo>
                <a:lnTo>
                  <a:pt x="20769" y="406400"/>
                </a:lnTo>
                <a:lnTo>
                  <a:pt x="10609" y="436880"/>
                </a:lnTo>
                <a:lnTo>
                  <a:pt x="449" y="467360"/>
                </a:lnTo>
                <a:cubicBezTo>
                  <a:pt x="956" y="477509"/>
                  <a:pt x="-7450" y="673951"/>
                  <a:pt x="30929" y="731520"/>
                </a:cubicBezTo>
                <a:cubicBezTo>
                  <a:pt x="37702" y="741680"/>
                  <a:pt x="42615" y="753366"/>
                  <a:pt x="51249" y="762000"/>
                </a:cubicBezTo>
                <a:cubicBezTo>
                  <a:pt x="80366" y="791117"/>
                  <a:pt x="79155" y="775953"/>
                  <a:pt x="112209" y="792480"/>
                </a:cubicBezTo>
                <a:cubicBezTo>
                  <a:pt x="164121" y="818436"/>
                  <a:pt x="120676" y="804333"/>
                  <a:pt x="132529" y="812800"/>
                </a:cubicBezTo>
                <a:close/>
              </a:path>
            </a:pathLst>
          </a:cu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1" name="Freeform: Shape 10">
            <a:extLst>
              <a:ext uri="{FF2B5EF4-FFF2-40B4-BE49-F238E27FC236}">
                <a16:creationId xmlns:a16="http://schemas.microsoft.com/office/drawing/2014/main" xmlns="" id="{AED6C4F8-4FE4-4CE2-96CD-2DB739D3E12B}"/>
              </a:ext>
            </a:extLst>
          </p:cNvPr>
          <p:cNvSpPr/>
          <p:nvPr/>
        </p:nvSpPr>
        <p:spPr>
          <a:xfrm>
            <a:off x="638662" y="4642347"/>
            <a:ext cx="3154883" cy="617583"/>
          </a:xfrm>
          <a:custGeom>
            <a:avLst/>
            <a:gdLst>
              <a:gd name="connsiteX0" fmla="*/ 132529 w 3154883"/>
              <a:gd name="connsiteY0" fmla="*/ 812800 h 914400"/>
              <a:gd name="connsiteX1" fmla="*/ 183329 w 3154883"/>
              <a:gd name="connsiteY1" fmla="*/ 843280 h 914400"/>
              <a:gd name="connsiteX2" fmla="*/ 234129 w 3154883"/>
              <a:gd name="connsiteY2" fmla="*/ 853440 h 914400"/>
              <a:gd name="connsiteX3" fmla="*/ 264609 w 3154883"/>
              <a:gd name="connsiteY3" fmla="*/ 863600 h 914400"/>
              <a:gd name="connsiteX4" fmla="*/ 315409 w 3154883"/>
              <a:gd name="connsiteY4" fmla="*/ 873760 h 914400"/>
              <a:gd name="connsiteX5" fmla="*/ 356049 w 3154883"/>
              <a:gd name="connsiteY5" fmla="*/ 894080 h 914400"/>
              <a:gd name="connsiteX6" fmla="*/ 437329 w 3154883"/>
              <a:gd name="connsiteY6" fmla="*/ 904240 h 914400"/>
              <a:gd name="connsiteX7" fmla="*/ 488129 w 3154883"/>
              <a:gd name="connsiteY7" fmla="*/ 914400 h 914400"/>
              <a:gd name="connsiteX8" fmla="*/ 904689 w 3154883"/>
              <a:gd name="connsiteY8" fmla="*/ 883920 h 914400"/>
              <a:gd name="connsiteX9" fmla="*/ 955489 w 3154883"/>
              <a:gd name="connsiteY9" fmla="*/ 873760 h 914400"/>
              <a:gd name="connsiteX10" fmla="*/ 1046929 w 3154883"/>
              <a:gd name="connsiteY10" fmla="*/ 863600 h 914400"/>
              <a:gd name="connsiteX11" fmla="*/ 1087569 w 3154883"/>
              <a:gd name="connsiteY11" fmla="*/ 853440 h 914400"/>
              <a:gd name="connsiteX12" fmla="*/ 1382209 w 3154883"/>
              <a:gd name="connsiteY12" fmla="*/ 853440 h 914400"/>
              <a:gd name="connsiteX13" fmla="*/ 1483809 w 3154883"/>
              <a:gd name="connsiteY13" fmla="*/ 863600 h 914400"/>
              <a:gd name="connsiteX14" fmla="*/ 1605729 w 3154883"/>
              <a:gd name="connsiteY14" fmla="*/ 873760 h 914400"/>
              <a:gd name="connsiteX15" fmla="*/ 2073089 w 3154883"/>
              <a:gd name="connsiteY15" fmla="*/ 863600 h 914400"/>
              <a:gd name="connsiteX16" fmla="*/ 2154369 w 3154883"/>
              <a:gd name="connsiteY16" fmla="*/ 853440 h 914400"/>
              <a:gd name="connsiteX17" fmla="*/ 2388049 w 3154883"/>
              <a:gd name="connsiteY17" fmla="*/ 833120 h 914400"/>
              <a:gd name="connsiteX18" fmla="*/ 2509969 w 3154883"/>
              <a:gd name="connsiteY18" fmla="*/ 822960 h 914400"/>
              <a:gd name="connsiteX19" fmla="*/ 2570929 w 3154883"/>
              <a:gd name="connsiteY19" fmla="*/ 802640 h 914400"/>
              <a:gd name="connsiteX20" fmla="*/ 2703009 w 3154883"/>
              <a:gd name="connsiteY20" fmla="*/ 782320 h 914400"/>
              <a:gd name="connsiteX21" fmla="*/ 2733489 w 3154883"/>
              <a:gd name="connsiteY21" fmla="*/ 772160 h 914400"/>
              <a:gd name="connsiteX22" fmla="*/ 2814769 w 3154883"/>
              <a:gd name="connsiteY22" fmla="*/ 751840 h 914400"/>
              <a:gd name="connsiteX23" fmla="*/ 2855409 w 3154883"/>
              <a:gd name="connsiteY23" fmla="*/ 741680 h 914400"/>
              <a:gd name="connsiteX24" fmla="*/ 3007809 w 3154883"/>
              <a:gd name="connsiteY24" fmla="*/ 711200 h 914400"/>
              <a:gd name="connsiteX25" fmla="*/ 3058609 w 3154883"/>
              <a:gd name="connsiteY25" fmla="*/ 690880 h 914400"/>
              <a:gd name="connsiteX26" fmla="*/ 3099249 w 3154883"/>
              <a:gd name="connsiteY26" fmla="*/ 660400 h 914400"/>
              <a:gd name="connsiteX27" fmla="*/ 3129729 w 3154883"/>
              <a:gd name="connsiteY27" fmla="*/ 640080 h 914400"/>
              <a:gd name="connsiteX28" fmla="*/ 3139889 w 3154883"/>
              <a:gd name="connsiteY28" fmla="*/ 609600 h 914400"/>
              <a:gd name="connsiteX29" fmla="*/ 3139889 w 3154883"/>
              <a:gd name="connsiteY29" fmla="*/ 416560 h 914400"/>
              <a:gd name="connsiteX30" fmla="*/ 3109409 w 3154883"/>
              <a:gd name="connsiteY30" fmla="*/ 375920 h 914400"/>
              <a:gd name="connsiteX31" fmla="*/ 3099249 w 3154883"/>
              <a:gd name="connsiteY31" fmla="*/ 345440 h 914400"/>
              <a:gd name="connsiteX32" fmla="*/ 3007809 w 3154883"/>
              <a:gd name="connsiteY32" fmla="*/ 243840 h 914400"/>
              <a:gd name="connsiteX33" fmla="*/ 2936689 w 3154883"/>
              <a:gd name="connsiteY33" fmla="*/ 182880 h 914400"/>
              <a:gd name="connsiteX34" fmla="*/ 2896049 w 3154883"/>
              <a:gd name="connsiteY34" fmla="*/ 172720 h 914400"/>
              <a:gd name="connsiteX35" fmla="*/ 2814769 w 3154883"/>
              <a:gd name="connsiteY35" fmla="*/ 132080 h 914400"/>
              <a:gd name="connsiteX36" fmla="*/ 2631889 w 3154883"/>
              <a:gd name="connsiteY36" fmla="*/ 91440 h 914400"/>
              <a:gd name="connsiteX37" fmla="*/ 2550609 w 3154883"/>
              <a:gd name="connsiteY37" fmla="*/ 81280 h 914400"/>
              <a:gd name="connsiteX38" fmla="*/ 2398209 w 3154883"/>
              <a:gd name="connsiteY38" fmla="*/ 71120 h 914400"/>
              <a:gd name="connsiteX39" fmla="*/ 2276289 w 3154883"/>
              <a:gd name="connsiteY39" fmla="*/ 60960 h 914400"/>
              <a:gd name="connsiteX40" fmla="*/ 2012129 w 3154883"/>
              <a:gd name="connsiteY40" fmla="*/ 40640 h 914400"/>
              <a:gd name="connsiteX41" fmla="*/ 1859729 w 3154883"/>
              <a:gd name="connsiteY41" fmla="*/ 20320 h 914400"/>
              <a:gd name="connsiteX42" fmla="*/ 1443169 w 3154883"/>
              <a:gd name="connsiteY42" fmla="*/ 0 h 914400"/>
              <a:gd name="connsiteX43" fmla="*/ 752289 w 3154883"/>
              <a:gd name="connsiteY43" fmla="*/ 10160 h 914400"/>
              <a:gd name="connsiteX44" fmla="*/ 701489 w 3154883"/>
              <a:gd name="connsiteY44" fmla="*/ 20320 h 914400"/>
              <a:gd name="connsiteX45" fmla="*/ 630369 w 3154883"/>
              <a:gd name="connsiteY45" fmla="*/ 30480 h 914400"/>
              <a:gd name="connsiteX46" fmla="*/ 579569 w 3154883"/>
              <a:gd name="connsiteY46" fmla="*/ 40640 h 914400"/>
              <a:gd name="connsiteX47" fmla="*/ 447489 w 3154883"/>
              <a:gd name="connsiteY47" fmla="*/ 60960 h 914400"/>
              <a:gd name="connsiteX48" fmla="*/ 386529 w 3154883"/>
              <a:gd name="connsiteY48" fmla="*/ 81280 h 914400"/>
              <a:gd name="connsiteX49" fmla="*/ 274769 w 3154883"/>
              <a:gd name="connsiteY49" fmla="*/ 111760 h 914400"/>
              <a:gd name="connsiteX50" fmla="*/ 244289 w 3154883"/>
              <a:gd name="connsiteY50" fmla="*/ 121920 h 914400"/>
              <a:gd name="connsiteX51" fmla="*/ 213809 w 3154883"/>
              <a:gd name="connsiteY51" fmla="*/ 152400 h 914400"/>
              <a:gd name="connsiteX52" fmla="*/ 183329 w 3154883"/>
              <a:gd name="connsiteY52" fmla="*/ 172720 h 914400"/>
              <a:gd name="connsiteX53" fmla="*/ 122369 w 3154883"/>
              <a:gd name="connsiteY53" fmla="*/ 233680 h 914400"/>
              <a:gd name="connsiteX54" fmla="*/ 91889 w 3154883"/>
              <a:gd name="connsiteY54" fmla="*/ 264160 h 914400"/>
              <a:gd name="connsiteX55" fmla="*/ 61409 w 3154883"/>
              <a:gd name="connsiteY55" fmla="*/ 284480 h 914400"/>
              <a:gd name="connsiteX56" fmla="*/ 20769 w 3154883"/>
              <a:gd name="connsiteY56" fmla="*/ 406400 h 914400"/>
              <a:gd name="connsiteX57" fmla="*/ 10609 w 3154883"/>
              <a:gd name="connsiteY57" fmla="*/ 436880 h 914400"/>
              <a:gd name="connsiteX58" fmla="*/ 449 w 3154883"/>
              <a:gd name="connsiteY58" fmla="*/ 467360 h 914400"/>
              <a:gd name="connsiteX59" fmla="*/ 30929 w 3154883"/>
              <a:gd name="connsiteY59" fmla="*/ 731520 h 914400"/>
              <a:gd name="connsiteX60" fmla="*/ 51249 w 3154883"/>
              <a:gd name="connsiteY60" fmla="*/ 762000 h 914400"/>
              <a:gd name="connsiteX61" fmla="*/ 112209 w 3154883"/>
              <a:gd name="connsiteY61" fmla="*/ 792480 h 914400"/>
              <a:gd name="connsiteX62" fmla="*/ 132529 w 3154883"/>
              <a:gd name="connsiteY62" fmla="*/ 8128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154883" h="914400">
                <a:moveTo>
                  <a:pt x="132529" y="812800"/>
                </a:moveTo>
                <a:cubicBezTo>
                  <a:pt x="144382" y="821267"/>
                  <a:pt x="164994" y="835946"/>
                  <a:pt x="183329" y="843280"/>
                </a:cubicBezTo>
                <a:cubicBezTo>
                  <a:pt x="199363" y="849693"/>
                  <a:pt x="217376" y="849252"/>
                  <a:pt x="234129" y="853440"/>
                </a:cubicBezTo>
                <a:cubicBezTo>
                  <a:pt x="244519" y="856037"/>
                  <a:pt x="254219" y="861003"/>
                  <a:pt x="264609" y="863600"/>
                </a:cubicBezTo>
                <a:cubicBezTo>
                  <a:pt x="281362" y="867788"/>
                  <a:pt x="298476" y="870373"/>
                  <a:pt x="315409" y="873760"/>
                </a:cubicBezTo>
                <a:cubicBezTo>
                  <a:pt x="328956" y="880533"/>
                  <a:pt x="341356" y="890407"/>
                  <a:pt x="356049" y="894080"/>
                </a:cubicBezTo>
                <a:cubicBezTo>
                  <a:pt x="382538" y="900702"/>
                  <a:pt x="410342" y="900088"/>
                  <a:pt x="437329" y="904240"/>
                </a:cubicBezTo>
                <a:cubicBezTo>
                  <a:pt x="454397" y="906866"/>
                  <a:pt x="471196" y="911013"/>
                  <a:pt x="488129" y="914400"/>
                </a:cubicBezTo>
                <a:cubicBezTo>
                  <a:pt x="491138" y="914199"/>
                  <a:pt x="816100" y="894994"/>
                  <a:pt x="904689" y="883920"/>
                </a:cubicBezTo>
                <a:cubicBezTo>
                  <a:pt x="921824" y="881778"/>
                  <a:pt x="938394" y="876202"/>
                  <a:pt x="955489" y="873760"/>
                </a:cubicBezTo>
                <a:cubicBezTo>
                  <a:pt x="985848" y="869423"/>
                  <a:pt x="1016449" y="866987"/>
                  <a:pt x="1046929" y="863600"/>
                </a:cubicBezTo>
                <a:cubicBezTo>
                  <a:pt x="1060476" y="860213"/>
                  <a:pt x="1073746" y="855415"/>
                  <a:pt x="1087569" y="853440"/>
                </a:cubicBezTo>
                <a:cubicBezTo>
                  <a:pt x="1210509" y="835877"/>
                  <a:pt x="1236163" y="843368"/>
                  <a:pt x="1382209" y="853440"/>
                </a:cubicBezTo>
                <a:cubicBezTo>
                  <a:pt x="1416164" y="855782"/>
                  <a:pt x="1449913" y="860519"/>
                  <a:pt x="1483809" y="863600"/>
                </a:cubicBezTo>
                <a:lnTo>
                  <a:pt x="1605729" y="873760"/>
                </a:lnTo>
                <a:lnTo>
                  <a:pt x="2073089" y="863600"/>
                </a:lnTo>
                <a:cubicBezTo>
                  <a:pt x="2100374" y="862589"/>
                  <a:pt x="2127192" y="856070"/>
                  <a:pt x="2154369" y="853440"/>
                </a:cubicBezTo>
                <a:lnTo>
                  <a:pt x="2388049" y="833120"/>
                </a:lnTo>
                <a:lnTo>
                  <a:pt x="2509969" y="822960"/>
                </a:lnTo>
                <a:cubicBezTo>
                  <a:pt x="2530289" y="816187"/>
                  <a:pt x="2549725" y="805669"/>
                  <a:pt x="2570929" y="802640"/>
                </a:cubicBezTo>
                <a:cubicBezTo>
                  <a:pt x="2593615" y="799399"/>
                  <a:pt x="2677635" y="787959"/>
                  <a:pt x="2703009" y="782320"/>
                </a:cubicBezTo>
                <a:cubicBezTo>
                  <a:pt x="2713464" y="779997"/>
                  <a:pt x="2723157" y="774978"/>
                  <a:pt x="2733489" y="772160"/>
                </a:cubicBezTo>
                <a:cubicBezTo>
                  <a:pt x="2760432" y="764812"/>
                  <a:pt x="2787676" y="758613"/>
                  <a:pt x="2814769" y="751840"/>
                </a:cubicBezTo>
                <a:cubicBezTo>
                  <a:pt x="2828316" y="748453"/>
                  <a:pt x="2841635" y="743976"/>
                  <a:pt x="2855409" y="741680"/>
                </a:cubicBezTo>
                <a:cubicBezTo>
                  <a:pt x="2934367" y="728520"/>
                  <a:pt x="2952156" y="732070"/>
                  <a:pt x="3007809" y="711200"/>
                </a:cubicBezTo>
                <a:cubicBezTo>
                  <a:pt x="3024886" y="704796"/>
                  <a:pt x="3042666" y="699737"/>
                  <a:pt x="3058609" y="690880"/>
                </a:cubicBezTo>
                <a:cubicBezTo>
                  <a:pt x="3073411" y="682656"/>
                  <a:pt x="3085470" y="670242"/>
                  <a:pt x="3099249" y="660400"/>
                </a:cubicBezTo>
                <a:cubicBezTo>
                  <a:pt x="3109185" y="653303"/>
                  <a:pt x="3119569" y="646853"/>
                  <a:pt x="3129729" y="640080"/>
                </a:cubicBezTo>
                <a:cubicBezTo>
                  <a:pt x="3133116" y="629920"/>
                  <a:pt x="3136947" y="619898"/>
                  <a:pt x="3139889" y="609600"/>
                </a:cubicBezTo>
                <a:cubicBezTo>
                  <a:pt x="3159983" y="539272"/>
                  <a:pt x="3159781" y="511048"/>
                  <a:pt x="3139889" y="416560"/>
                </a:cubicBezTo>
                <a:cubicBezTo>
                  <a:pt x="3136401" y="399990"/>
                  <a:pt x="3119569" y="389467"/>
                  <a:pt x="3109409" y="375920"/>
                </a:cubicBezTo>
                <a:cubicBezTo>
                  <a:pt x="3106022" y="365760"/>
                  <a:pt x="3104562" y="354739"/>
                  <a:pt x="3099249" y="345440"/>
                </a:cubicBezTo>
                <a:cubicBezTo>
                  <a:pt x="3078039" y="308323"/>
                  <a:pt x="3035750" y="271781"/>
                  <a:pt x="3007809" y="243840"/>
                </a:cubicBezTo>
                <a:cubicBezTo>
                  <a:pt x="2988881" y="224912"/>
                  <a:pt x="2963768" y="194485"/>
                  <a:pt x="2936689" y="182880"/>
                </a:cubicBezTo>
                <a:cubicBezTo>
                  <a:pt x="2923854" y="177379"/>
                  <a:pt x="2908938" y="178091"/>
                  <a:pt x="2896049" y="172720"/>
                </a:cubicBezTo>
                <a:cubicBezTo>
                  <a:pt x="2868088" y="161070"/>
                  <a:pt x="2844156" y="139427"/>
                  <a:pt x="2814769" y="132080"/>
                </a:cubicBezTo>
                <a:cubicBezTo>
                  <a:pt x="2762562" y="119028"/>
                  <a:pt x="2683483" y="97889"/>
                  <a:pt x="2631889" y="91440"/>
                </a:cubicBezTo>
                <a:cubicBezTo>
                  <a:pt x="2604796" y="88053"/>
                  <a:pt x="2577811" y="83645"/>
                  <a:pt x="2550609" y="81280"/>
                </a:cubicBezTo>
                <a:cubicBezTo>
                  <a:pt x="2499888" y="76869"/>
                  <a:pt x="2448983" y="74881"/>
                  <a:pt x="2398209" y="71120"/>
                </a:cubicBezTo>
                <a:lnTo>
                  <a:pt x="2276289" y="60960"/>
                </a:lnTo>
                <a:cubicBezTo>
                  <a:pt x="2070867" y="42285"/>
                  <a:pt x="2288097" y="57888"/>
                  <a:pt x="2012129" y="40640"/>
                </a:cubicBezTo>
                <a:cubicBezTo>
                  <a:pt x="1961329" y="33867"/>
                  <a:pt x="1910740" y="25257"/>
                  <a:pt x="1859729" y="20320"/>
                </a:cubicBezTo>
                <a:cubicBezTo>
                  <a:pt x="1761790" y="10842"/>
                  <a:pt x="1518576" y="3016"/>
                  <a:pt x="1443169" y="0"/>
                </a:cubicBezTo>
                <a:lnTo>
                  <a:pt x="752289" y="10160"/>
                </a:lnTo>
                <a:cubicBezTo>
                  <a:pt x="735027" y="10633"/>
                  <a:pt x="718523" y="17481"/>
                  <a:pt x="701489" y="20320"/>
                </a:cubicBezTo>
                <a:cubicBezTo>
                  <a:pt x="677867" y="24257"/>
                  <a:pt x="653991" y="26543"/>
                  <a:pt x="630369" y="30480"/>
                </a:cubicBezTo>
                <a:cubicBezTo>
                  <a:pt x="613335" y="33319"/>
                  <a:pt x="596603" y="37801"/>
                  <a:pt x="579569" y="40640"/>
                </a:cubicBezTo>
                <a:cubicBezTo>
                  <a:pt x="560233" y="43863"/>
                  <a:pt x="469981" y="55337"/>
                  <a:pt x="447489" y="60960"/>
                </a:cubicBezTo>
                <a:cubicBezTo>
                  <a:pt x="426709" y="66155"/>
                  <a:pt x="407532" y="77079"/>
                  <a:pt x="386529" y="81280"/>
                </a:cubicBezTo>
                <a:cubicBezTo>
                  <a:pt x="314726" y="95641"/>
                  <a:pt x="352112" y="85979"/>
                  <a:pt x="274769" y="111760"/>
                </a:cubicBezTo>
                <a:lnTo>
                  <a:pt x="244289" y="121920"/>
                </a:lnTo>
                <a:cubicBezTo>
                  <a:pt x="234129" y="132080"/>
                  <a:pt x="224847" y="143202"/>
                  <a:pt x="213809" y="152400"/>
                </a:cubicBezTo>
                <a:cubicBezTo>
                  <a:pt x="204428" y="160217"/>
                  <a:pt x="192455" y="164608"/>
                  <a:pt x="183329" y="172720"/>
                </a:cubicBezTo>
                <a:cubicBezTo>
                  <a:pt x="161851" y="191812"/>
                  <a:pt x="142689" y="213360"/>
                  <a:pt x="122369" y="233680"/>
                </a:cubicBezTo>
                <a:cubicBezTo>
                  <a:pt x="112209" y="243840"/>
                  <a:pt x="103844" y="256190"/>
                  <a:pt x="91889" y="264160"/>
                </a:cubicBezTo>
                <a:lnTo>
                  <a:pt x="61409" y="284480"/>
                </a:lnTo>
                <a:lnTo>
                  <a:pt x="20769" y="406400"/>
                </a:lnTo>
                <a:lnTo>
                  <a:pt x="10609" y="436880"/>
                </a:lnTo>
                <a:lnTo>
                  <a:pt x="449" y="467360"/>
                </a:lnTo>
                <a:cubicBezTo>
                  <a:pt x="956" y="477509"/>
                  <a:pt x="-7450" y="673951"/>
                  <a:pt x="30929" y="731520"/>
                </a:cubicBezTo>
                <a:cubicBezTo>
                  <a:pt x="37702" y="741680"/>
                  <a:pt x="42615" y="753366"/>
                  <a:pt x="51249" y="762000"/>
                </a:cubicBezTo>
                <a:cubicBezTo>
                  <a:pt x="80366" y="791117"/>
                  <a:pt x="79155" y="775953"/>
                  <a:pt x="112209" y="792480"/>
                </a:cubicBezTo>
                <a:cubicBezTo>
                  <a:pt x="164121" y="818436"/>
                  <a:pt x="120676" y="804333"/>
                  <a:pt x="132529" y="812800"/>
                </a:cubicBezTo>
                <a:close/>
              </a:path>
            </a:pathLst>
          </a:cu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2" name="Freeform: Shape 11">
            <a:extLst>
              <a:ext uri="{FF2B5EF4-FFF2-40B4-BE49-F238E27FC236}">
                <a16:creationId xmlns:a16="http://schemas.microsoft.com/office/drawing/2014/main" xmlns="" id="{0985BE67-1941-487D-AFCD-0E788F86DADB}"/>
              </a:ext>
            </a:extLst>
          </p:cNvPr>
          <p:cNvSpPr/>
          <p:nvPr/>
        </p:nvSpPr>
        <p:spPr>
          <a:xfrm>
            <a:off x="5349517" y="3968662"/>
            <a:ext cx="4491169" cy="673685"/>
          </a:xfrm>
          <a:custGeom>
            <a:avLst/>
            <a:gdLst>
              <a:gd name="connsiteX0" fmla="*/ 132529 w 3154883"/>
              <a:gd name="connsiteY0" fmla="*/ 812800 h 914400"/>
              <a:gd name="connsiteX1" fmla="*/ 183329 w 3154883"/>
              <a:gd name="connsiteY1" fmla="*/ 843280 h 914400"/>
              <a:gd name="connsiteX2" fmla="*/ 234129 w 3154883"/>
              <a:gd name="connsiteY2" fmla="*/ 853440 h 914400"/>
              <a:gd name="connsiteX3" fmla="*/ 264609 w 3154883"/>
              <a:gd name="connsiteY3" fmla="*/ 863600 h 914400"/>
              <a:gd name="connsiteX4" fmla="*/ 315409 w 3154883"/>
              <a:gd name="connsiteY4" fmla="*/ 873760 h 914400"/>
              <a:gd name="connsiteX5" fmla="*/ 356049 w 3154883"/>
              <a:gd name="connsiteY5" fmla="*/ 894080 h 914400"/>
              <a:gd name="connsiteX6" fmla="*/ 437329 w 3154883"/>
              <a:gd name="connsiteY6" fmla="*/ 904240 h 914400"/>
              <a:gd name="connsiteX7" fmla="*/ 488129 w 3154883"/>
              <a:gd name="connsiteY7" fmla="*/ 914400 h 914400"/>
              <a:gd name="connsiteX8" fmla="*/ 904689 w 3154883"/>
              <a:gd name="connsiteY8" fmla="*/ 883920 h 914400"/>
              <a:gd name="connsiteX9" fmla="*/ 955489 w 3154883"/>
              <a:gd name="connsiteY9" fmla="*/ 873760 h 914400"/>
              <a:gd name="connsiteX10" fmla="*/ 1046929 w 3154883"/>
              <a:gd name="connsiteY10" fmla="*/ 863600 h 914400"/>
              <a:gd name="connsiteX11" fmla="*/ 1087569 w 3154883"/>
              <a:gd name="connsiteY11" fmla="*/ 853440 h 914400"/>
              <a:gd name="connsiteX12" fmla="*/ 1382209 w 3154883"/>
              <a:gd name="connsiteY12" fmla="*/ 853440 h 914400"/>
              <a:gd name="connsiteX13" fmla="*/ 1483809 w 3154883"/>
              <a:gd name="connsiteY13" fmla="*/ 863600 h 914400"/>
              <a:gd name="connsiteX14" fmla="*/ 1605729 w 3154883"/>
              <a:gd name="connsiteY14" fmla="*/ 873760 h 914400"/>
              <a:gd name="connsiteX15" fmla="*/ 2073089 w 3154883"/>
              <a:gd name="connsiteY15" fmla="*/ 863600 h 914400"/>
              <a:gd name="connsiteX16" fmla="*/ 2154369 w 3154883"/>
              <a:gd name="connsiteY16" fmla="*/ 853440 h 914400"/>
              <a:gd name="connsiteX17" fmla="*/ 2388049 w 3154883"/>
              <a:gd name="connsiteY17" fmla="*/ 833120 h 914400"/>
              <a:gd name="connsiteX18" fmla="*/ 2509969 w 3154883"/>
              <a:gd name="connsiteY18" fmla="*/ 822960 h 914400"/>
              <a:gd name="connsiteX19" fmla="*/ 2570929 w 3154883"/>
              <a:gd name="connsiteY19" fmla="*/ 802640 h 914400"/>
              <a:gd name="connsiteX20" fmla="*/ 2703009 w 3154883"/>
              <a:gd name="connsiteY20" fmla="*/ 782320 h 914400"/>
              <a:gd name="connsiteX21" fmla="*/ 2733489 w 3154883"/>
              <a:gd name="connsiteY21" fmla="*/ 772160 h 914400"/>
              <a:gd name="connsiteX22" fmla="*/ 2814769 w 3154883"/>
              <a:gd name="connsiteY22" fmla="*/ 751840 h 914400"/>
              <a:gd name="connsiteX23" fmla="*/ 2855409 w 3154883"/>
              <a:gd name="connsiteY23" fmla="*/ 741680 h 914400"/>
              <a:gd name="connsiteX24" fmla="*/ 3007809 w 3154883"/>
              <a:gd name="connsiteY24" fmla="*/ 711200 h 914400"/>
              <a:gd name="connsiteX25" fmla="*/ 3058609 w 3154883"/>
              <a:gd name="connsiteY25" fmla="*/ 690880 h 914400"/>
              <a:gd name="connsiteX26" fmla="*/ 3099249 w 3154883"/>
              <a:gd name="connsiteY26" fmla="*/ 660400 h 914400"/>
              <a:gd name="connsiteX27" fmla="*/ 3129729 w 3154883"/>
              <a:gd name="connsiteY27" fmla="*/ 640080 h 914400"/>
              <a:gd name="connsiteX28" fmla="*/ 3139889 w 3154883"/>
              <a:gd name="connsiteY28" fmla="*/ 609600 h 914400"/>
              <a:gd name="connsiteX29" fmla="*/ 3139889 w 3154883"/>
              <a:gd name="connsiteY29" fmla="*/ 416560 h 914400"/>
              <a:gd name="connsiteX30" fmla="*/ 3109409 w 3154883"/>
              <a:gd name="connsiteY30" fmla="*/ 375920 h 914400"/>
              <a:gd name="connsiteX31" fmla="*/ 3099249 w 3154883"/>
              <a:gd name="connsiteY31" fmla="*/ 345440 h 914400"/>
              <a:gd name="connsiteX32" fmla="*/ 3007809 w 3154883"/>
              <a:gd name="connsiteY32" fmla="*/ 243840 h 914400"/>
              <a:gd name="connsiteX33" fmla="*/ 2936689 w 3154883"/>
              <a:gd name="connsiteY33" fmla="*/ 182880 h 914400"/>
              <a:gd name="connsiteX34" fmla="*/ 2896049 w 3154883"/>
              <a:gd name="connsiteY34" fmla="*/ 172720 h 914400"/>
              <a:gd name="connsiteX35" fmla="*/ 2814769 w 3154883"/>
              <a:gd name="connsiteY35" fmla="*/ 132080 h 914400"/>
              <a:gd name="connsiteX36" fmla="*/ 2631889 w 3154883"/>
              <a:gd name="connsiteY36" fmla="*/ 91440 h 914400"/>
              <a:gd name="connsiteX37" fmla="*/ 2550609 w 3154883"/>
              <a:gd name="connsiteY37" fmla="*/ 81280 h 914400"/>
              <a:gd name="connsiteX38" fmla="*/ 2398209 w 3154883"/>
              <a:gd name="connsiteY38" fmla="*/ 71120 h 914400"/>
              <a:gd name="connsiteX39" fmla="*/ 2276289 w 3154883"/>
              <a:gd name="connsiteY39" fmla="*/ 60960 h 914400"/>
              <a:gd name="connsiteX40" fmla="*/ 2012129 w 3154883"/>
              <a:gd name="connsiteY40" fmla="*/ 40640 h 914400"/>
              <a:gd name="connsiteX41" fmla="*/ 1859729 w 3154883"/>
              <a:gd name="connsiteY41" fmla="*/ 20320 h 914400"/>
              <a:gd name="connsiteX42" fmla="*/ 1443169 w 3154883"/>
              <a:gd name="connsiteY42" fmla="*/ 0 h 914400"/>
              <a:gd name="connsiteX43" fmla="*/ 752289 w 3154883"/>
              <a:gd name="connsiteY43" fmla="*/ 10160 h 914400"/>
              <a:gd name="connsiteX44" fmla="*/ 701489 w 3154883"/>
              <a:gd name="connsiteY44" fmla="*/ 20320 h 914400"/>
              <a:gd name="connsiteX45" fmla="*/ 630369 w 3154883"/>
              <a:gd name="connsiteY45" fmla="*/ 30480 h 914400"/>
              <a:gd name="connsiteX46" fmla="*/ 579569 w 3154883"/>
              <a:gd name="connsiteY46" fmla="*/ 40640 h 914400"/>
              <a:gd name="connsiteX47" fmla="*/ 447489 w 3154883"/>
              <a:gd name="connsiteY47" fmla="*/ 60960 h 914400"/>
              <a:gd name="connsiteX48" fmla="*/ 386529 w 3154883"/>
              <a:gd name="connsiteY48" fmla="*/ 81280 h 914400"/>
              <a:gd name="connsiteX49" fmla="*/ 274769 w 3154883"/>
              <a:gd name="connsiteY49" fmla="*/ 111760 h 914400"/>
              <a:gd name="connsiteX50" fmla="*/ 244289 w 3154883"/>
              <a:gd name="connsiteY50" fmla="*/ 121920 h 914400"/>
              <a:gd name="connsiteX51" fmla="*/ 213809 w 3154883"/>
              <a:gd name="connsiteY51" fmla="*/ 152400 h 914400"/>
              <a:gd name="connsiteX52" fmla="*/ 183329 w 3154883"/>
              <a:gd name="connsiteY52" fmla="*/ 172720 h 914400"/>
              <a:gd name="connsiteX53" fmla="*/ 122369 w 3154883"/>
              <a:gd name="connsiteY53" fmla="*/ 233680 h 914400"/>
              <a:gd name="connsiteX54" fmla="*/ 91889 w 3154883"/>
              <a:gd name="connsiteY54" fmla="*/ 264160 h 914400"/>
              <a:gd name="connsiteX55" fmla="*/ 61409 w 3154883"/>
              <a:gd name="connsiteY55" fmla="*/ 284480 h 914400"/>
              <a:gd name="connsiteX56" fmla="*/ 20769 w 3154883"/>
              <a:gd name="connsiteY56" fmla="*/ 406400 h 914400"/>
              <a:gd name="connsiteX57" fmla="*/ 10609 w 3154883"/>
              <a:gd name="connsiteY57" fmla="*/ 436880 h 914400"/>
              <a:gd name="connsiteX58" fmla="*/ 449 w 3154883"/>
              <a:gd name="connsiteY58" fmla="*/ 467360 h 914400"/>
              <a:gd name="connsiteX59" fmla="*/ 30929 w 3154883"/>
              <a:gd name="connsiteY59" fmla="*/ 731520 h 914400"/>
              <a:gd name="connsiteX60" fmla="*/ 51249 w 3154883"/>
              <a:gd name="connsiteY60" fmla="*/ 762000 h 914400"/>
              <a:gd name="connsiteX61" fmla="*/ 112209 w 3154883"/>
              <a:gd name="connsiteY61" fmla="*/ 792480 h 914400"/>
              <a:gd name="connsiteX62" fmla="*/ 132529 w 3154883"/>
              <a:gd name="connsiteY62" fmla="*/ 8128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154883" h="914400">
                <a:moveTo>
                  <a:pt x="132529" y="812800"/>
                </a:moveTo>
                <a:cubicBezTo>
                  <a:pt x="144382" y="821267"/>
                  <a:pt x="164994" y="835946"/>
                  <a:pt x="183329" y="843280"/>
                </a:cubicBezTo>
                <a:cubicBezTo>
                  <a:pt x="199363" y="849693"/>
                  <a:pt x="217376" y="849252"/>
                  <a:pt x="234129" y="853440"/>
                </a:cubicBezTo>
                <a:cubicBezTo>
                  <a:pt x="244519" y="856037"/>
                  <a:pt x="254219" y="861003"/>
                  <a:pt x="264609" y="863600"/>
                </a:cubicBezTo>
                <a:cubicBezTo>
                  <a:pt x="281362" y="867788"/>
                  <a:pt x="298476" y="870373"/>
                  <a:pt x="315409" y="873760"/>
                </a:cubicBezTo>
                <a:cubicBezTo>
                  <a:pt x="328956" y="880533"/>
                  <a:pt x="341356" y="890407"/>
                  <a:pt x="356049" y="894080"/>
                </a:cubicBezTo>
                <a:cubicBezTo>
                  <a:pt x="382538" y="900702"/>
                  <a:pt x="410342" y="900088"/>
                  <a:pt x="437329" y="904240"/>
                </a:cubicBezTo>
                <a:cubicBezTo>
                  <a:pt x="454397" y="906866"/>
                  <a:pt x="471196" y="911013"/>
                  <a:pt x="488129" y="914400"/>
                </a:cubicBezTo>
                <a:cubicBezTo>
                  <a:pt x="491138" y="914199"/>
                  <a:pt x="816100" y="894994"/>
                  <a:pt x="904689" y="883920"/>
                </a:cubicBezTo>
                <a:cubicBezTo>
                  <a:pt x="921824" y="881778"/>
                  <a:pt x="938394" y="876202"/>
                  <a:pt x="955489" y="873760"/>
                </a:cubicBezTo>
                <a:cubicBezTo>
                  <a:pt x="985848" y="869423"/>
                  <a:pt x="1016449" y="866987"/>
                  <a:pt x="1046929" y="863600"/>
                </a:cubicBezTo>
                <a:cubicBezTo>
                  <a:pt x="1060476" y="860213"/>
                  <a:pt x="1073746" y="855415"/>
                  <a:pt x="1087569" y="853440"/>
                </a:cubicBezTo>
                <a:cubicBezTo>
                  <a:pt x="1210509" y="835877"/>
                  <a:pt x="1236163" y="843368"/>
                  <a:pt x="1382209" y="853440"/>
                </a:cubicBezTo>
                <a:cubicBezTo>
                  <a:pt x="1416164" y="855782"/>
                  <a:pt x="1449913" y="860519"/>
                  <a:pt x="1483809" y="863600"/>
                </a:cubicBezTo>
                <a:lnTo>
                  <a:pt x="1605729" y="873760"/>
                </a:lnTo>
                <a:lnTo>
                  <a:pt x="2073089" y="863600"/>
                </a:lnTo>
                <a:cubicBezTo>
                  <a:pt x="2100374" y="862589"/>
                  <a:pt x="2127192" y="856070"/>
                  <a:pt x="2154369" y="853440"/>
                </a:cubicBezTo>
                <a:lnTo>
                  <a:pt x="2388049" y="833120"/>
                </a:lnTo>
                <a:lnTo>
                  <a:pt x="2509969" y="822960"/>
                </a:lnTo>
                <a:cubicBezTo>
                  <a:pt x="2530289" y="816187"/>
                  <a:pt x="2549725" y="805669"/>
                  <a:pt x="2570929" y="802640"/>
                </a:cubicBezTo>
                <a:cubicBezTo>
                  <a:pt x="2593615" y="799399"/>
                  <a:pt x="2677635" y="787959"/>
                  <a:pt x="2703009" y="782320"/>
                </a:cubicBezTo>
                <a:cubicBezTo>
                  <a:pt x="2713464" y="779997"/>
                  <a:pt x="2723157" y="774978"/>
                  <a:pt x="2733489" y="772160"/>
                </a:cubicBezTo>
                <a:cubicBezTo>
                  <a:pt x="2760432" y="764812"/>
                  <a:pt x="2787676" y="758613"/>
                  <a:pt x="2814769" y="751840"/>
                </a:cubicBezTo>
                <a:cubicBezTo>
                  <a:pt x="2828316" y="748453"/>
                  <a:pt x="2841635" y="743976"/>
                  <a:pt x="2855409" y="741680"/>
                </a:cubicBezTo>
                <a:cubicBezTo>
                  <a:pt x="2934367" y="728520"/>
                  <a:pt x="2952156" y="732070"/>
                  <a:pt x="3007809" y="711200"/>
                </a:cubicBezTo>
                <a:cubicBezTo>
                  <a:pt x="3024886" y="704796"/>
                  <a:pt x="3042666" y="699737"/>
                  <a:pt x="3058609" y="690880"/>
                </a:cubicBezTo>
                <a:cubicBezTo>
                  <a:pt x="3073411" y="682656"/>
                  <a:pt x="3085470" y="670242"/>
                  <a:pt x="3099249" y="660400"/>
                </a:cubicBezTo>
                <a:cubicBezTo>
                  <a:pt x="3109185" y="653303"/>
                  <a:pt x="3119569" y="646853"/>
                  <a:pt x="3129729" y="640080"/>
                </a:cubicBezTo>
                <a:cubicBezTo>
                  <a:pt x="3133116" y="629920"/>
                  <a:pt x="3136947" y="619898"/>
                  <a:pt x="3139889" y="609600"/>
                </a:cubicBezTo>
                <a:cubicBezTo>
                  <a:pt x="3159983" y="539272"/>
                  <a:pt x="3159781" y="511048"/>
                  <a:pt x="3139889" y="416560"/>
                </a:cubicBezTo>
                <a:cubicBezTo>
                  <a:pt x="3136401" y="399990"/>
                  <a:pt x="3119569" y="389467"/>
                  <a:pt x="3109409" y="375920"/>
                </a:cubicBezTo>
                <a:cubicBezTo>
                  <a:pt x="3106022" y="365760"/>
                  <a:pt x="3104562" y="354739"/>
                  <a:pt x="3099249" y="345440"/>
                </a:cubicBezTo>
                <a:cubicBezTo>
                  <a:pt x="3078039" y="308323"/>
                  <a:pt x="3035750" y="271781"/>
                  <a:pt x="3007809" y="243840"/>
                </a:cubicBezTo>
                <a:cubicBezTo>
                  <a:pt x="2988881" y="224912"/>
                  <a:pt x="2963768" y="194485"/>
                  <a:pt x="2936689" y="182880"/>
                </a:cubicBezTo>
                <a:cubicBezTo>
                  <a:pt x="2923854" y="177379"/>
                  <a:pt x="2908938" y="178091"/>
                  <a:pt x="2896049" y="172720"/>
                </a:cubicBezTo>
                <a:cubicBezTo>
                  <a:pt x="2868088" y="161070"/>
                  <a:pt x="2844156" y="139427"/>
                  <a:pt x="2814769" y="132080"/>
                </a:cubicBezTo>
                <a:cubicBezTo>
                  <a:pt x="2762562" y="119028"/>
                  <a:pt x="2683483" y="97889"/>
                  <a:pt x="2631889" y="91440"/>
                </a:cubicBezTo>
                <a:cubicBezTo>
                  <a:pt x="2604796" y="88053"/>
                  <a:pt x="2577811" y="83645"/>
                  <a:pt x="2550609" y="81280"/>
                </a:cubicBezTo>
                <a:cubicBezTo>
                  <a:pt x="2499888" y="76869"/>
                  <a:pt x="2448983" y="74881"/>
                  <a:pt x="2398209" y="71120"/>
                </a:cubicBezTo>
                <a:lnTo>
                  <a:pt x="2276289" y="60960"/>
                </a:lnTo>
                <a:cubicBezTo>
                  <a:pt x="2070867" y="42285"/>
                  <a:pt x="2288097" y="57888"/>
                  <a:pt x="2012129" y="40640"/>
                </a:cubicBezTo>
                <a:cubicBezTo>
                  <a:pt x="1961329" y="33867"/>
                  <a:pt x="1910740" y="25257"/>
                  <a:pt x="1859729" y="20320"/>
                </a:cubicBezTo>
                <a:cubicBezTo>
                  <a:pt x="1761790" y="10842"/>
                  <a:pt x="1518576" y="3016"/>
                  <a:pt x="1443169" y="0"/>
                </a:cubicBezTo>
                <a:lnTo>
                  <a:pt x="752289" y="10160"/>
                </a:lnTo>
                <a:cubicBezTo>
                  <a:pt x="735027" y="10633"/>
                  <a:pt x="718523" y="17481"/>
                  <a:pt x="701489" y="20320"/>
                </a:cubicBezTo>
                <a:cubicBezTo>
                  <a:pt x="677867" y="24257"/>
                  <a:pt x="653991" y="26543"/>
                  <a:pt x="630369" y="30480"/>
                </a:cubicBezTo>
                <a:cubicBezTo>
                  <a:pt x="613335" y="33319"/>
                  <a:pt x="596603" y="37801"/>
                  <a:pt x="579569" y="40640"/>
                </a:cubicBezTo>
                <a:cubicBezTo>
                  <a:pt x="560233" y="43863"/>
                  <a:pt x="469981" y="55337"/>
                  <a:pt x="447489" y="60960"/>
                </a:cubicBezTo>
                <a:cubicBezTo>
                  <a:pt x="426709" y="66155"/>
                  <a:pt x="407532" y="77079"/>
                  <a:pt x="386529" y="81280"/>
                </a:cubicBezTo>
                <a:cubicBezTo>
                  <a:pt x="314726" y="95641"/>
                  <a:pt x="352112" y="85979"/>
                  <a:pt x="274769" y="111760"/>
                </a:cubicBezTo>
                <a:lnTo>
                  <a:pt x="244289" y="121920"/>
                </a:lnTo>
                <a:cubicBezTo>
                  <a:pt x="234129" y="132080"/>
                  <a:pt x="224847" y="143202"/>
                  <a:pt x="213809" y="152400"/>
                </a:cubicBezTo>
                <a:cubicBezTo>
                  <a:pt x="204428" y="160217"/>
                  <a:pt x="192455" y="164608"/>
                  <a:pt x="183329" y="172720"/>
                </a:cubicBezTo>
                <a:cubicBezTo>
                  <a:pt x="161851" y="191812"/>
                  <a:pt x="142689" y="213360"/>
                  <a:pt x="122369" y="233680"/>
                </a:cubicBezTo>
                <a:cubicBezTo>
                  <a:pt x="112209" y="243840"/>
                  <a:pt x="103844" y="256190"/>
                  <a:pt x="91889" y="264160"/>
                </a:cubicBezTo>
                <a:lnTo>
                  <a:pt x="61409" y="284480"/>
                </a:lnTo>
                <a:lnTo>
                  <a:pt x="20769" y="406400"/>
                </a:lnTo>
                <a:lnTo>
                  <a:pt x="10609" y="436880"/>
                </a:lnTo>
                <a:lnTo>
                  <a:pt x="449" y="467360"/>
                </a:lnTo>
                <a:cubicBezTo>
                  <a:pt x="956" y="477509"/>
                  <a:pt x="-7450" y="673951"/>
                  <a:pt x="30929" y="731520"/>
                </a:cubicBezTo>
                <a:cubicBezTo>
                  <a:pt x="37702" y="741680"/>
                  <a:pt x="42615" y="753366"/>
                  <a:pt x="51249" y="762000"/>
                </a:cubicBezTo>
                <a:cubicBezTo>
                  <a:pt x="80366" y="791117"/>
                  <a:pt x="79155" y="775953"/>
                  <a:pt x="112209" y="792480"/>
                </a:cubicBezTo>
                <a:cubicBezTo>
                  <a:pt x="164121" y="818436"/>
                  <a:pt x="120676" y="804333"/>
                  <a:pt x="132529" y="812800"/>
                </a:cubicBezTo>
                <a:close/>
              </a:path>
            </a:pathLst>
          </a:cu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solidFill>
            </a:endParaRPr>
          </a:p>
        </p:txBody>
      </p:sp>
      <p:sp>
        <p:nvSpPr>
          <p:cNvPr id="13" name="Freeform: Shape 12">
            <a:extLst>
              <a:ext uri="{FF2B5EF4-FFF2-40B4-BE49-F238E27FC236}">
                <a16:creationId xmlns:a16="http://schemas.microsoft.com/office/drawing/2014/main" xmlns="" id="{FBB4BFF2-EE47-4DBF-B706-17B80D5AA452}"/>
              </a:ext>
            </a:extLst>
          </p:cNvPr>
          <p:cNvSpPr/>
          <p:nvPr/>
        </p:nvSpPr>
        <p:spPr>
          <a:xfrm>
            <a:off x="1988100" y="1453266"/>
            <a:ext cx="6400800" cy="163556"/>
          </a:xfrm>
          <a:custGeom>
            <a:avLst/>
            <a:gdLst>
              <a:gd name="connsiteX0" fmla="*/ 264160 w 1859319"/>
              <a:gd name="connsiteY0" fmla="*/ 150943 h 222063"/>
              <a:gd name="connsiteX1" fmla="*/ 314960 w 1859319"/>
              <a:gd name="connsiteY1" fmla="*/ 161103 h 222063"/>
              <a:gd name="connsiteX2" fmla="*/ 345440 w 1859319"/>
              <a:gd name="connsiteY2" fmla="*/ 171263 h 222063"/>
              <a:gd name="connsiteX3" fmla="*/ 426720 w 1859319"/>
              <a:gd name="connsiteY3" fmla="*/ 181423 h 222063"/>
              <a:gd name="connsiteX4" fmla="*/ 518160 w 1859319"/>
              <a:gd name="connsiteY4" fmla="*/ 201743 h 222063"/>
              <a:gd name="connsiteX5" fmla="*/ 843280 w 1859319"/>
              <a:gd name="connsiteY5" fmla="*/ 222063 h 222063"/>
              <a:gd name="connsiteX6" fmla="*/ 1280160 w 1859319"/>
              <a:gd name="connsiteY6" fmla="*/ 211903 h 222063"/>
              <a:gd name="connsiteX7" fmla="*/ 1422400 w 1859319"/>
              <a:gd name="connsiteY7" fmla="*/ 201743 h 222063"/>
              <a:gd name="connsiteX8" fmla="*/ 1584960 w 1859319"/>
              <a:gd name="connsiteY8" fmla="*/ 191583 h 222063"/>
              <a:gd name="connsiteX9" fmla="*/ 1544320 w 1859319"/>
              <a:gd name="connsiteY9" fmla="*/ 161103 h 222063"/>
              <a:gd name="connsiteX10" fmla="*/ 1513840 w 1859319"/>
              <a:gd name="connsiteY10" fmla="*/ 150943 h 222063"/>
              <a:gd name="connsiteX11" fmla="*/ 944880 w 1859319"/>
              <a:gd name="connsiteY11" fmla="*/ 140783 h 222063"/>
              <a:gd name="connsiteX12" fmla="*/ 843280 w 1859319"/>
              <a:gd name="connsiteY12" fmla="*/ 130623 h 222063"/>
              <a:gd name="connsiteX13" fmla="*/ 792480 w 1859319"/>
              <a:gd name="connsiteY13" fmla="*/ 120463 h 222063"/>
              <a:gd name="connsiteX14" fmla="*/ 731520 w 1859319"/>
              <a:gd name="connsiteY14" fmla="*/ 110303 h 222063"/>
              <a:gd name="connsiteX15" fmla="*/ 701040 w 1859319"/>
              <a:gd name="connsiteY15" fmla="*/ 100143 h 222063"/>
              <a:gd name="connsiteX16" fmla="*/ 660400 w 1859319"/>
              <a:gd name="connsiteY16" fmla="*/ 89983 h 222063"/>
              <a:gd name="connsiteX17" fmla="*/ 599440 w 1859319"/>
              <a:gd name="connsiteY17" fmla="*/ 69663 h 222063"/>
              <a:gd name="connsiteX18" fmla="*/ 518160 w 1859319"/>
              <a:gd name="connsiteY18" fmla="*/ 49343 h 222063"/>
              <a:gd name="connsiteX19" fmla="*/ 548640 w 1859319"/>
              <a:gd name="connsiteY19" fmla="*/ 79823 h 222063"/>
              <a:gd name="connsiteX20" fmla="*/ 660400 w 1859319"/>
              <a:gd name="connsiteY20" fmla="*/ 100143 h 222063"/>
              <a:gd name="connsiteX21" fmla="*/ 711200 w 1859319"/>
              <a:gd name="connsiteY21" fmla="*/ 110303 h 222063"/>
              <a:gd name="connsiteX22" fmla="*/ 873760 w 1859319"/>
              <a:gd name="connsiteY22" fmla="*/ 130623 h 222063"/>
              <a:gd name="connsiteX23" fmla="*/ 1351280 w 1859319"/>
              <a:gd name="connsiteY23" fmla="*/ 120463 h 222063"/>
              <a:gd name="connsiteX24" fmla="*/ 1544320 w 1859319"/>
              <a:gd name="connsiteY24" fmla="*/ 100143 h 222063"/>
              <a:gd name="connsiteX25" fmla="*/ 1574800 w 1859319"/>
              <a:gd name="connsiteY25" fmla="*/ 89983 h 222063"/>
              <a:gd name="connsiteX26" fmla="*/ 1595120 w 1859319"/>
              <a:gd name="connsiteY26" fmla="*/ 59503 h 222063"/>
              <a:gd name="connsiteX27" fmla="*/ 1656080 w 1859319"/>
              <a:gd name="connsiteY27" fmla="*/ 39183 h 222063"/>
              <a:gd name="connsiteX28" fmla="*/ 1686560 w 1859319"/>
              <a:gd name="connsiteY28" fmla="*/ 29023 h 222063"/>
              <a:gd name="connsiteX29" fmla="*/ 1219200 w 1859319"/>
              <a:gd name="connsiteY29" fmla="*/ 29023 h 222063"/>
              <a:gd name="connsiteX30" fmla="*/ 1107440 w 1859319"/>
              <a:gd name="connsiteY30" fmla="*/ 49343 h 222063"/>
              <a:gd name="connsiteX31" fmla="*/ 883920 w 1859319"/>
              <a:gd name="connsiteY31" fmla="*/ 69663 h 222063"/>
              <a:gd name="connsiteX32" fmla="*/ 782320 w 1859319"/>
              <a:gd name="connsiteY32" fmla="*/ 79823 h 222063"/>
              <a:gd name="connsiteX33" fmla="*/ 162560 w 1859319"/>
              <a:gd name="connsiteY33" fmla="*/ 89983 h 222063"/>
              <a:gd name="connsiteX34" fmla="*/ 101600 w 1859319"/>
              <a:gd name="connsiteY34" fmla="*/ 100143 h 222063"/>
              <a:gd name="connsiteX35" fmla="*/ 30480 w 1859319"/>
              <a:gd name="connsiteY35" fmla="*/ 110303 h 222063"/>
              <a:gd name="connsiteX36" fmla="*/ 0 w 1859319"/>
              <a:gd name="connsiteY36" fmla="*/ 120463 h 222063"/>
              <a:gd name="connsiteX37" fmla="*/ 10160 w 1859319"/>
              <a:gd name="connsiteY37" fmla="*/ 150943 h 222063"/>
              <a:gd name="connsiteX38" fmla="*/ 40640 w 1859319"/>
              <a:gd name="connsiteY38" fmla="*/ 161103 h 222063"/>
              <a:gd name="connsiteX39" fmla="*/ 101600 w 1859319"/>
              <a:gd name="connsiteY39" fmla="*/ 191583 h 222063"/>
              <a:gd name="connsiteX40" fmla="*/ 528320 w 1859319"/>
              <a:gd name="connsiteY40" fmla="*/ 171263 h 222063"/>
              <a:gd name="connsiteX41" fmla="*/ 640080 w 1859319"/>
              <a:gd name="connsiteY41" fmla="*/ 161103 h 222063"/>
              <a:gd name="connsiteX42" fmla="*/ 680720 w 1859319"/>
              <a:gd name="connsiteY42" fmla="*/ 150943 h 222063"/>
              <a:gd name="connsiteX43" fmla="*/ 731520 w 1859319"/>
              <a:gd name="connsiteY43" fmla="*/ 140783 h 222063"/>
              <a:gd name="connsiteX44" fmla="*/ 914400 w 1859319"/>
              <a:gd name="connsiteY44" fmla="*/ 120463 h 222063"/>
              <a:gd name="connsiteX45" fmla="*/ 1198880 w 1859319"/>
              <a:gd name="connsiteY45" fmla="*/ 130623 h 222063"/>
              <a:gd name="connsiteX46" fmla="*/ 1290320 w 1859319"/>
              <a:gd name="connsiteY46" fmla="*/ 150943 h 222063"/>
              <a:gd name="connsiteX47" fmla="*/ 1351280 w 1859319"/>
              <a:gd name="connsiteY47" fmla="*/ 161103 h 222063"/>
              <a:gd name="connsiteX48" fmla="*/ 1524000 w 1859319"/>
              <a:gd name="connsiteY48" fmla="*/ 171263 h 222063"/>
              <a:gd name="connsiteX49" fmla="*/ 1717040 w 1859319"/>
              <a:gd name="connsiteY49" fmla="*/ 191583 h 222063"/>
              <a:gd name="connsiteX50" fmla="*/ 1818640 w 1859319"/>
              <a:gd name="connsiteY50" fmla="*/ 201743 h 222063"/>
              <a:gd name="connsiteX51" fmla="*/ 1849120 w 1859319"/>
              <a:gd name="connsiteY51" fmla="*/ 191583 h 222063"/>
              <a:gd name="connsiteX52" fmla="*/ 1849120 w 1859319"/>
              <a:gd name="connsiteY52" fmla="*/ 89983 h 222063"/>
              <a:gd name="connsiteX53" fmla="*/ 1818640 w 1859319"/>
              <a:gd name="connsiteY53" fmla="*/ 79823 h 222063"/>
              <a:gd name="connsiteX54" fmla="*/ 1524000 w 1859319"/>
              <a:gd name="connsiteY54" fmla="*/ 89983 h 222063"/>
              <a:gd name="connsiteX55" fmla="*/ 1442720 w 1859319"/>
              <a:gd name="connsiteY55" fmla="*/ 110303 h 222063"/>
              <a:gd name="connsiteX56" fmla="*/ 1351280 w 1859319"/>
              <a:gd name="connsiteY56" fmla="*/ 130623 h 222063"/>
              <a:gd name="connsiteX57" fmla="*/ 1310640 w 1859319"/>
              <a:gd name="connsiteY57" fmla="*/ 140783 h 222063"/>
              <a:gd name="connsiteX58" fmla="*/ 1178560 w 1859319"/>
              <a:gd name="connsiteY58" fmla="*/ 161103 h 222063"/>
              <a:gd name="connsiteX59" fmla="*/ 1117600 w 1859319"/>
              <a:gd name="connsiteY59" fmla="*/ 171263 h 222063"/>
              <a:gd name="connsiteX60" fmla="*/ 914400 w 1859319"/>
              <a:gd name="connsiteY60" fmla="*/ 191583 h 222063"/>
              <a:gd name="connsiteX61" fmla="*/ 609600 w 1859319"/>
              <a:gd name="connsiteY61" fmla="*/ 181423 h 222063"/>
              <a:gd name="connsiteX62" fmla="*/ 477520 w 1859319"/>
              <a:gd name="connsiteY62" fmla="*/ 171263 h 222063"/>
              <a:gd name="connsiteX63" fmla="*/ 264160 w 1859319"/>
              <a:gd name="connsiteY63" fmla="*/ 150943 h 22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59319" h="222063">
                <a:moveTo>
                  <a:pt x="264160" y="150943"/>
                </a:moveTo>
                <a:cubicBezTo>
                  <a:pt x="237067" y="149250"/>
                  <a:pt x="298207" y="156915"/>
                  <a:pt x="314960" y="161103"/>
                </a:cubicBezTo>
                <a:cubicBezTo>
                  <a:pt x="325350" y="163700"/>
                  <a:pt x="334903" y="169347"/>
                  <a:pt x="345440" y="171263"/>
                </a:cubicBezTo>
                <a:cubicBezTo>
                  <a:pt x="372304" y="176147"/>
                  <a:pt x="399831" y="176678"/>
                  <a:pt x="426720" y="181423"/>
                </a:cubicBezTo>
                <a:cubicBezTo>
                  <a:pt x="457468" y="186849"/>
                  <a:pt x="487178" y="197870"/>
                  <a:pt x="518160" y="201743"/>
                </a:cubicBezTo>
                <a:cubicBezTo>
                  <a:pt x="543042" y="204853"/>
                  <a:pt x="829370" y="221245"/>
                  <a:pt x="843280" y="222063"/>
                </a:cubicBezTo>
                <a:lnTo>
                  <a:pt x="1280160" y="211903"/>
                </a:lnTo>
                <a:cubicBezTo>
                  <a:pt x="1327665" y="210236"/>
                  <a:pt x="1374971" y="204905"/>
                  <a:pt x="1422400" y="201743"/>
                </a:cubicBezTo>
                <a:lnTo>
                  <a:pt x="1584960" y="191583"/>
                </a:lnTo>
                <a:cubicBezTo>
                  <a:pt x="1571413" y="181423"/>
                  <a:pt x="1559022" y="169504"/>
                  <a:pt x="1544320" y="161103"/>
                </a:cubicBezTo>
                <a:cubicBezTo>
                  <a:pt x="1535021" y="155790"/>
                  <a:pt x="1524543" y="151306"/>
                  <a:pt x="1513840" y="150943"/>
                </a:cubicBezTo>
                <a:cubicBezTo>
                  <a:pt x="1324265" y="144517"/>
                  <a:pt x="1134533" y="144170"/>
                  <a:pt x="944880" y="140783"/>
                </a:cubicBezTo>
                <a:cubicBezTo>
                  <a:pt x="911013" y="137396"/>
                  <a:pt x="877017" y="135121"/>
                  <a:pt x="843280" y="130623"/>
                </a:cubicBezTo>
                <a:cubicBezTo>
                  <a:pt x="826163" y="128341"/>
                  <a:pt x="809470" y="123552"/>
                  <a:pt x="792480" y="120463"/>
                </a:cubicBezTo>
                <a:cubicBezTo>
                  <a:pt x="772212" y="116778"/>
                  <a:pt x="751630" y="114772"/>
                  <a:pt x="731520" y="110303"/>
                </a:cubicBezTo>
                <a:cubicBezTo>
                  <a:pt x="721065" y="107980"/>
                  <a:pt x="711338" y="103085"/>
                  <a:pt x="701040" y="100143"/>
                </a:cubicBezTo>
                <a:cubicBezTo>
                  <a:pt x="687614" y="96307"/>
                  <a:pt x="673775" y="93995"/>
                  <a:pt x="660400" y="89983"/>
                </a:cubicBezTo>
                <a:cubicBezTo>
                  <a:pt x="639884" y="83828"/>
                  <a:pt x="620220" y="74858"/>
                  <a:pt x="599440" y="69663"/>
                </a:cubicBezTo>
                <a:lnTo>
                  <a:pt x="518160" y="49343"/>
                </a:lnTo>
                <a:cubicBezTo>
                  <a:pt x="528320" y="59503"/>
                  <a:pt x="536685" y="71853"/>
                  <a:pt x="548640" y="79823"/>
                </a:cubicBezTo>
                <a:cubicBezTo>
                  <a:pt x="570402" y="94331"/>
                  <a:pt x="656760" y="99583"/>
                  <a:pt x="660400" y="100143"/>
                </a:cubicBezTo>
                <a:cubicBezTo>
                  <a:pt x="677468" y="102769"/>
                  <a:pt x="694105" y="107861"/>
                  <a:pt x="711200" y="110303"/>
                </a:cubicBezTo>
                <a:cubicBezTo>
                  <a:pt x="765260" y="118026"/>
                  <a:pt x="819573" y="123850"/>
                  <a:pt x="873760" y="130623"/>
                </a:cubicBezTo>
                <a:lnTo>
                  <a:pt x="1351280" y="120463"/>
                </a:lnTo>
                <a:cubicBezTo>
                  <a:pt x="1370589" y="119785"/>
                  <a:pt x="1520696" y="102768"/>
                  <a:pt x="1544320" y="100143"/>
                </a:cubicBezTo>
                <a:cubicBezTo>
                  <a:pt x="1554480" y="96756"/>
                  <a:pt x="1566437" y="96673"/>
                  <a:pt x="1574800" y="89983"/>
                </a:cubicBezTo>
                <a:cubicBezTo>
                  <a:pt x="1584335" y="82355"/>
                  <a:pt x="1584765" y="65975"/>
                  <a:pt x="1595120" y="59503"/>
                </a:cubicBezTo>
                <a:cubicBezTo>
                  <a:pt x="1613283" y="48151"/>
                  <a:pt x="1635760" y="45956"/>
                  <a:pt x="1656080" y="39183"/>
                </a:cubicBezTo>
                <a:lnTo>
                  <a:pt x="1686560" y="29023"/>
                </a:lnTo>
                <a:cubicBezTo>
                  <a:pt x="1519365" y="-26709"/>
                  <a:pt x="1646712" y="11923"/>
                  <a:pt x="1219200" y="29023"/>
                </a:cubicBezTo>
                <a:cubicBezTo>
                  <a:pt x="1054549" y="35609"/>
                  <a:pt x="1217790" y="36610"/>
                  <a:pt x="1107440" y="49343"/>
                </a:cubicBezTo>
                <a:cubicBezTo>
                  <a:pt x="1033119" y="57918"/>
                  <a:pt x="958363" y="62219"/>
                  <a:pt x="883920" y="69663"/>
                </a:cubicBezTo>
                <a:cubicBezTo>
                  <a:pt x="850053" y="73050"/>
                  <a:pt x="816342" y="78865"/>
                  <a:pt x="782320" y="79823"/>
                </a:cubicBezTo>
                <a:cubicBezTo>
                  <a:pt x="575788" y="85641"/>
                  <a:pt x="369147" y="86596"/>
                  <a:pt x="162560" y="89983"/>
                </a:cubicBezTo>
                <a:lnTo>
                  <a:pt x="101600" y="100143"/>
                </a:lnTo>
                <a:cubicBezTo>
                  <a:pt x="77931" y="103784"/>
                  <a:pt x="53962" y="105607"/>
                  <a:pt x="30480" y="110303"/>
                </a:cubicBezTo>
                <a:cubicBezTo>
                  <a:pt x="19978" y="112403"/>
                  <a:pt x="10160" y="117076"/>
                  <a:pt x="0" y="120463"/>
                </a:cubicBezTo>
                <a:cubicBezTo>
                  <a:pt x="3387" y="130623"/>
                  <a:pt x="2587" y="143370"/>
                  <a:pt x="10160" y="150943"/>
                </a:cubicBezTo>
                <a:cubicBezTo>
                  <a:pt x="17733" y="158516"/>
                  <a:pt x="31061" y="156314"/>
                  <a:pt x="40640" y="161103"/>
                </a:cubicBezTo>
                <a:cubicBezTo>
                  <a:pt x="119422" y="200494"/>
                  <a:pt x="24988" y="166046"/>
                  <a:pt x="101600" y="191583"/>
                </a:cubicBezTo>
                <a:lnTo>
                  <a:pt x="528320" y="171263"/>
                </a:lnTo>
                <a:cubicBezTo>
                  <a:pt x="565667" y="169149"/>
                  <a:pt x="603001" y="166047"/>
                  <a:pt x="640080" y="161103"/>
                </a:cubicBezTo>
                <a:cubicBezTo>
                  <a:pt x="653921" y="159258"/>
                  <a:pt x="667089" y="153972"/>
                  <a:pt x="680720" y="150943"/>
                </a:cubicBezTo>
                <a:cubicBezTo>
                  <a:pt x="697577" y="147197"/>
                  <a:pt x="714486" y="143622"/>
                  <a:pt x="731520" y="140783"/>
                </a:cubicBezTo>
                <a:cubicBezTo>
                  <a:pt x="805681" y="128423"/>
                  <a:pt x="831886" y="127964"/>
                  <a:pt x="914400" y="120463"/>
                </a:cubicBezTo>
                <a:cubicBezTo>
                  <a:pt x="1009227" y="123850"/>
                  <a:pt x="1104157" y="125051"/>
                  <a:pt x="1198880" y="130623"/>
                </a:cubicBezTo>
                <a:cubicBezTo>
                  <a:pt x="1288629" y="135902"/>
                  <a:pt x="1230822" y="137721"/>
                  <a:pt x="1290320" y="150943"/>
                </a:cubicBezTo>
                <a:cubicBezTo>
                  <a:pt x="1310430" y="155412"/>
                  <a:pt x="1330757" y="159318"/>
                  <a:pt x="1351280" y="161103"/>
                </a:cubicBezTo>
                <a:cubicBezTo>
                  <a:pt x="1408736" y="166099"/>
                  <a:pt x="1466526" y="166474"/>
                  <a:pt x="1524000" y="171263"/>
                </a:cubicBezTo>
                <a:cubicBezTo>
                  <a:pt x="1588479" y="176636"/>
                  <a:pt x="1652681" y="184925"/>
                  <a:pt x="1717040" y="191583"/>
                </a:cubicBezTo>
                <a:lnTo>
                  <a:pt x="1818640" y="201743"/>
                </a:lnTo>
                <a:cubicBezTo>
                  <a:pt x="1828800" y="198356"/>
                  <a:pt x="1842430" y="199946"/>
                  <a:pt x="1849120" y="191583"/>
                </a:cubicBezTo>
                <a:cubicBezTo>
                  <a:pt x="1866209" y="170222"/>
                  <a:pt x="1858724" y="106791"/>
                  <a:pt x="1849120" y="89983"/>
                </a:cubicBezTo>
                <a:cubicBezTo>
                  <a:pt x="1843807" y="80684"/>
                  <a:pt x="1828800" y="83210"/>
                  <a:pt x="1818640" y="79823"/>
                </a:cubicBezTo>
                <a:cubicBezTo>
                  <a:pt x="1720427" y="83210"/>
                  <a:pt x="1621950" y="82041"/>
                  <a:pt x="1524000" y="89983"/>
                </a:cubicBezTo>
                <a:cubicBezTo>
                  <a:pt x="1496164" y="92240"/>
                  <a:pt x="1469813" y="103530"/>
                  <a:pt x="1442720" y="110303"/>
                </a:cubicBezTo>
                <a:cubicBezTo>
                  <a:pt x="1343608" y="135081"/>
                  <a:pt x="1467366" y="104826"/>
                  <a:pt x="1351280" y="130623"/>
                </a:cubicBezTo>
                <a:cubicBezTo>
                  <a:pt x="1337649" y="133652"/>
                  <a:pt x="1324271" y="137754"/>
                  <a:pt x="1310640" y="140783"/>
                </a:cubicBezTo>
                <a:cubicBezTo>
                  <a:pt x="1240782" y="156307"/>
                  <a:pt x="1264775" y="148787"/>
                  <a:pt x="1178560" y="161103"/>
                </a:cubicBezTo>
                <a:cubicBezTo>
                  <a:pt x="1158167" y="164016"/>
                  <a:pt x="1138020" y="168540"/>
                  <a:pt x="1117600" y="171263"/>
                </a:cubicBezTo>
                <a:cubicBezTo>
                  <a:pt x="1056353" y="179429"/>
                  <a:pt x="974525" y="186117"/>
                  <a:pt x="914400" y="191583"/>
                </a:cubicBezTo>
                <a:lnTo>
                  <a:pt x="609600" y="181423"/>
                </a:lnTo>
                <a:cubicBezTo>
                  <a:pt x="565491" y="179371"/>
                  <a:pt x="521656" y="172600"/>
                  <a:pt x="477520" y="171263"/>
                </a:cubicBezTo>
                <a:cubicBezTo>
                  <a:pt x="409818" y="169211"/>
                  <a:pt x="291253" y="152636"/>
                  <a:pt x="264160" y="150943"/>
                </a:cubicBezTo>
                <a:close/>
              </a:path>
            </a:pathLst>
          </a:cu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Freeform: Shape 13">
            <a:extLst>
              <a:ext uri="{FF2B5EF4-FFF2-40B4-BE49-F238E27FC236}">
                <a16:creationId xmlns:a16="http://schemas.microsoft.com/office/drawing/2014/main" xmlns="" id="{0624BCF3-D7E5-4E12-9EF5-0FB056E9C945}"/>
              </a:ext>
            </a:extLst>
          </p:cNvPr>
          <p:cNvSpPr/>
          <p:nvPr/>
        </p:nvSpPr>
        <p:spPr>
          <a:xfrm flipV="1">
            <a:off x="2988004" y="2661898"/>
            <a:ext cx="3548487" cy="74378"/>
          </a:xfrm>
          <a:custGeom>
            <a:avLst/>
            <a:gdLst>
              <a:gd name="connsiteX0" fmla="*/ 264160 w 1859319"/>
              <a:gd name="connsiteY0" fmla="*/ 150943 h 222063"/>
              <a:gd name="connsiteX1" fmla="*/ 314960 w 1859319"/>
              <a:gd name="connsiteY1" fmla="*/ 161103 h 222063"/>
              <a:gd name="connsiteX2" fmla="*/ 345440 w 1859319"/>
              <a:gd name="connsiteY2" fmla="*/ 171263 h 222063"/>
              <a:gd name="connsiteX3" fmla="*/ 426720 w 1859319"/>
              <a:gd name="connsiteY3" fmla="*/ 181423 h 222063"/>
              <a:gd name="connsiteX4" fmla="*/ 518160 w 1859319"/>
              <a:gd name="connsiteY4" fmla="*/ 201743 h 222063"/>
              <a:gd name="connsiteX5" fmla="*/ 843280 w 1859319"/>
              <a:gd name="connsiteY5" fmla="*/ 222063 h 222063"/>
              <a:gd name="connsiteX6" fmla="*/ 1280160 w 1859319"/>
              <a:gd name="connsiteY6" fmla="*/ 211903 h 222063"/>
              <a:gd name="connsiteX7" fmla="*/ 1422400 w 1859319"/>
              <a:gd name="connsiteY7" fmla="*/ 201743 h 222063"/>
              <a:gd name="connsiteX8" fmla="*/ 1584960 w 1859319"/>
              <a:gd name="connsiteY8" fmla="*/ 191583 h 222063"/>
              <a:gd name="connsiteX9" fmla="*/ 1544320 w 1859319"/>
              <a:gd name="connsiteY9" fmla="*/ 161103 h 222063"/>
              <a:gd name="connsiteX10" fmla="*/ 1513840 w 1859319"/>
              <a:gd name="connsiteY10" fmla="*/ 150943 h 222063"/>
              <a:gd name="connsiteX11" fmla="*/ 944880 w 1859319"/>
              <a:gd name="connsiteY11" fmla="*/ 140783 h 222063"/>
              <a:gd name="connsiteX12" fmla="*/ 843280 w 1859319"/>
              <a:gd name="connsiteY12" fmla="*/ 130623 h 222063"/>
              <a:gd name="connsiteX13" fmla="*/ 792480 w 1859319"/>
              <a:gd name="connsiteY13" fmla="*/ 120463 h 222063"/>
              <a:gd name="connsiteX14" fmla="*/ 731520 w 1859319"/>
              <a:gd name="connsiteY14" fmla="*/ 110303 h 222063"/>
              <a:gd name="connsiteX15" fmla="*/ 701040 w 1859319"/>
              <a:gd name="connsiteY15" fmla="*/ 100143 h 222063"/>
              <a:gd name="connsiteX16" fmla="*/ 660400 w 1859319"/>
              <a:gd name="connsiteY16" fmla="*/ 89983 h 222063"/>
              <a:gd name="connsiteX17" fmla="*/ 599440 w 1859319"/>
              <a:gd name="connsiteY17" fmla="*/ 69663 h 222063"/>
              <a:gd name="connsiteX18" fmla="*/ 518160 w 1859319"/>
              <a:gd name="connsiteY18" fmla="*/ 49343 h 222063"/>
              <a:gd name="connsiteX19" fmla="*/ 548640 w 1859319"/>
              <a:gd name="connsiteY19" fmla="*/ 79823 h 222063"/>
              <a:gd name="connsiteX20" fmla="*/ 660400 w 1859319"/>
              <a:gd name="connsiteY20" fmla="*/ 100143 h 222063"/>
              <a:gd name="connsiteX21" fmla="*/ 711200 w 1859319"/>
              <a:gd name="connsiteY21" fmla="*/ 110303 h 222063"/>
              <a:gd name="connsiteX22" fmla="*/ 873760 w 1859319"/>
              <a:gd name="connsiteY22" fmla="*/ 130623 h 222063"/>
              <a:gd name="connsiteX23" fmla="*/ 1351280 w 1859319"/>
              <a:gd name="connsiteY23" fmla="*/ 120463 h 222063"/>
              <a:gd name="connsiteX24" fmla="*/ 1544320 w 1859319"/>
              <a:gd name="connsiteY24" fmla="*/ 100143 h 222063"/>
              <a:gd name="connsiteX25" fmla="*/ 1574800 w 1859319"/>
              <a:gd name="connsiteY25" fmla="*/ 89983 h 222063"/>
              <a:gd name="connsiteX26" fmla="*/ 1595120 w 1859319"/>
              <a:gd name="connsiteY26" fmla="*/ 59503 h 222063"/>
              <a:gd name="connsiteX27" fmla="*/ 1656080 w 1859319"/>
              <a:gd name="connsiteY27" fmla="*/ 39183 h 222063"/>
              <a:gd name="connsiteX28" fmla="*/ 1686560 w 1859319"/>
              <a:gd name="connsiteY28" fmla="*/ 29023 h 222063"/>
              <a:gd name="connsiteX29" fmla="*/ 1219200 w 1859319"/>
              <a:gd name="connsiteY29" fmla="*/ 29023 h 222063"/>
              <a:gd name="connsiteX30" fmla="*/ 1107440 w 1859319"/>
              <a:gd name="connsiteY30" fmla="*/ 49343 h 222063"/>
              <a:gd name="connsiteX31" fmla="*/ 883920 w 1859319"/>
              <a:gd name="connsiteY31" fmla="*/ 69663 h 222063"/>
              <a:gd name="connsiteX32" fmla="*/ 782320 w 1859319"/>
              <a:gd name="connsiteY32" fmla="*/ 79823 h 222063"/>
              <a:gd name="connsiteX33" fmla="*/ 162560 w 1859319"/>
              <a:gd name="connsiteY33" fmla="*/ 89983 h 222063"/>
              <a:gd name="connsiteX34" fmla="*/ 101600 w 1859319"/>
              <a:gd name="connsiteY34" fmla="*/ 100143 h 222063"/>
              <a:gd name="connsiteX35" fmla="*/ 30480 w 1859319"/>
              <a:gd name="connsiteY35" fmla="*/ 110303 h 222063"/>
              <a:gd name="connsiteX36" fmla="*/ 0 w 1859319"/>
              <a:gd name="connsiteY36" fmla="*/ 120463 h 222063"/>
              <a:gd name="connsiteX37" fmla="*/ 10160 w 1859319"/>
              <a:gd name="connsiteY37" fmla="*/ 150943 h 222063"/>
              <a:gd name="connsiteX38" fmla="*/ 40640 w 1859319"/>
              <a:gd name="connsiteY38" fmla="*/ 161103 h 222063"/>
              <a:gd name="connsiteX39" fmla="*/ 101600 w 1859319"/>
              <a:gd name="connsiteY39" fmla="*/ 191583 h 222063"/>
              <a:gd name="connsiteX40" fmla="*/ 528320 w 1859319"/>
              <a:gd name="connsiteY40" fmla="*/ 171263 h 222063"/>
              <a:gd name="connsiteX41" fmla="*/ 640080 w 1859319"/>
              <a:gd name="connsiteY41" fmla="*/ 161103 h 222063"/>
              <a:gd name="connsiteX42" fmla="*/ 680720 w 1859319"/>
              <a:gd name="connsiteY42" fmla="*/ 150943 h 222063"/>
              <a:gd name="connsiteX43" fmla="*/ 731520 w 1859319"/>
              <a:gd name="connsiteY43" fmla="*/ 140783 h 222063"/>
              <a:gd name="connsiteX44" fmla="*/ 914400 w 1859319"/>
              <a:gd name="connsiteY44" fmla="*/ 120463 h 222063"/>
              <a:gd name="connsiteX45" fmla="*/ 1198880 w 1859319"/>
              <a:gd name="connsiteY45" fmla="*/ 130623 h 222063"/>
              <a:gd name="connsiteX46" fmla="*/ 1290320 w 1859319"/>
              <a:gd name="connsiteY46" fmla="*/ 150943 h 222063"/>
              <a:gd name="connsiteX47" fmla="*/ 1351280 w 1859319"/>
              <a:gd name="connsiteY47" fmla="*/ 161103 h 222063"/>
              <a:gd name="connsiteX48" fmla="*/ 1524000 w 1859319"/>
              <a:gd name="connsiteY48" fmla="*/ 171263 h 222063"/>
              <a:gd name="connsiteX49" fmla="*/ 1717040 w 1859319"/>
              <a:gd name="connsiteY49" fmla="*/ 191583 h 222063"/>
              <a:gd name="connsiteX50" fmla="*/ 1818640 w 1859319"/>
              <a:gd name="connsiteY50" fmla="*/ 201743 h 222063"/>
              <a:gd name="connsiteX51" fmla="*/ 1849120 w 1859319"/>
              <a:gd name="connsiteY51" fmla="*/ 191583 h 222063"/>
              <a:gd name="connsiteX52" fmla="*/ 1849120 w 1859319"/>
              <a:gd name="connsiteY52" fmla="*/ 89983 h 222063"/>
              <a:gd name="connsiteX53" fmla="*/ 1818640 w 1859319"/>
              <a:gd name="connsiteY53" fmla="*/ 79823 h 222063"/>
              <a:gd name="connsiteX54" fmla="*/ 1524000 w 1859319"/>
              <a:gd name="connsiteY54" fmla="*/ 89983 h 222063"/>
              <a:gd name="connsiteX55" fmla="*/ 1442720 w 1859319"/>
              <a:gd name="connsiteY55" fmla="*/ 110303 h 222063"/>
              <a:gd name="connsiteX56" fmla="*/ 1351280 w 1859319"/>
              <a:gd name="connsiteY56" fmla="*/ 130623 h 222063"/>
              <a:gd name="connsiteX57" fmla="*/ 1310640 w 1859319"/>
              <a:gd name="connsiteY57" fmla="*/ 140783 h 222063"/>
              <a:gd name="connsiteX58" fmla="*/ 1178560 w 1859319"/>
              <a:gd name="connsiteY58" fmla="*/ 161103 h 222063"/>
              <a:gd name="connsiteX59" fmla="*/ 1117600 w 1859319"/>
              <a:gd name="connsiteY59" fmla="*/ 171263 h 222063"/>
              <a:gd name="connsiteX60" fmla="*/ 914400 w 1859319"/>
              <a:gd name="connsiteY60" fmla="*/ 191583 h 222063"/>
              <a:gd name="connsiteX61" fmla="*/ 609600 w 1859319"/>
              <a:gd name="connsiteY61" fmla="*/ 181423 h 222063"/>
              <a:gd name="connsiteX62" fmla="*/ 477520 w 1859319"/>
              <a:gd name="connsiteY62" fmla="*/ 171263 h 222063"/>
              <a:gd name="connsiteX63" fmla="*/ 264160 w 1859319"/>
              <a:gd name="connsiteY63" fmla="*/ 150943 h 22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59319" h="222063">
                <a:moveTo>
                  <a:pt x="264160" y="150943"/>
                </a:moveTo>
                <a:cubicBezTo>
                  <a:pt x="237067" y="149250"/>
                  <a:pt x="298207" y="156915"/>
                  <a:pt x="314960" y="161103"/>
                </a:cubicBezTo>
                <a:cubicBezTo>
                  <a:pt x="325350" y="163700"/>
                  <a:pt x="334903" y="169347"/>
                  <a:pt x="345440" y="171263"/>
                </a:cubicBezTo>
                <a:cubicBezTo>
                  <a:pt x="372304" y="176147"/>
                  <a:pt x="399831" y="176678"/>
                  <a:pt x="426720" y="181423"/>
                </a:cubicBezTo>
                <a:cubicBezTo>
                  <a:pt x="457468" y="186849"/>
                  <a:pt x="487178" y="197870"/>
                  <a:pt x="518160" y="201743"/>
                </a:cubicBezTo>
                <a:cubicBezTo>
                  <a:pt x="543042" y="204853"/>
                  <a:pt x="829370" y="221245"/>
                  <a:pt x="843280" y="222063"/>
                </a:cubicBezTo>
                <a:lnTo>
                  <a:pt x="1280160" y="211903"/>
                </a:lnTo>
                <a:cubicBezTo>
                  <a:pt x="1327665" y="210236"/>
                  <a:pt x="1374971" y="204905"/>
                  <a:pt x="1422400" y="201743"/>
                </a:cubicBezTo>
                <a:lnTo>
                  <a:pt x="1584960" y="191583"/>
                </a:lnTo>
                <a:cubicBezTo>
                  <a:pt x="1571413" y="181423"/>
                  <a:pt x="1559022" y="169504"/>
                  <a:pt x="1544320" y="161103"/>
                </a:cubicBezTo>
                <a:cubicBezTo>
                  <a:pt x="1535021" y="155790"/>
                  <a:pt x="1524543" y="151306"/>
                  <a:pt x="1513840" y="150943"/>
                </a:cubicBezTo>
                <a:cubicBezTo>
                  <a:pt x="1324265" y="144517"/>
                  <a:pt x="1134533" y="144170"/>
                  <a:pt x="944880" y="140783"/>
                </a:cubicBezTo>
                <a:cubicBezTo>
                  <a:pt x="911013" y="137396"/>
                  <a:pt x="877017" y="135121"/>
                  <a:pt x="843280" y="130623"/>
                </a:cubicBezTo>
                <a:cubicBezTo>
                  <a:pt x="826163" y="128341"/>
                  <a:pt x="809470" y="123552"/>
                  <a:pt x="792480" y="120463"/>
                </a:cubicBezTo>
                <a:cubicBezTo>
                  <a:pt x="772212" y="116778"/>
                  <a:pt x="751630" y="114772"/>
                  <a:pt x="731520" y="110303"/>
                </a:cubicBezTo>
                <a:cubicBezTo>
                  <a:pt x="721065" y="107980"/>
                  <a:pt x="711338" y="103085"/>
                  <a:pt x="701040" y="100143"/>
                </a:cubicBezTo>
                <a:cubicBezTo>
                  <a:pt x="687614" y="96307"/>
                  <a:pt x="673775" y="93995"/>
                  <a:pt x="660400" y="89983"/>
                </a:cubicBezTo>
                <a:cubicBezTo>
                  <a:pt x="639884" y="83828"/>
                  <a:pt x="620220" y="74858"/>
                  <a:pt x="599440" y="69663"/>
                </a:cubicBezTo>
                <a:lnTo>
                  <a:pt x="518160" y="49343"/>
                </a:lnTo>
                <a:cubicBezTo>
                  <a:pt x="528320" y="59503"/>
                  <a:pt x="536685" y="71853"/>
                  <a:pt x="548640" y="79823"/>
                </a:cubicBezTo>
                <a:cubicBezTo>
                  <a:pt x="570402" y="94331"/>
                  <a:pt x="656760" y="99583"/>
                  <a:pt x="660400" y="100143"/>
                </a:cubicBezTo>
                <a:cubicBezTo>
                  <a:pt x="677468" y="102769"/>
                  <a:pt x="694105" y="107861"/>
                  <a:pt x="711200" y="110303"/>
                </a:cubicBezTo>
                <a:cubicBezTo>
                  <a:pt x="765260" y="118026"/>
                  <a:pt x="819573" y="123850"/>
                  <a:pt x="873760" y="130623"/>
                </a:cubicBezTo>
                <a:lnTo>
                  <a:pt x="1351280" y="120463"/>
                </a:lnTo>
                <a:cubicBezTo>
                  <a:pt x="1370589" y="119785"/>
                  <a:pt x="1520696" y="102768"/>
                  <a:pt x="1544320" y="100143"/>
                </a:cubicBezTo>
                <a:cubicBezTo>
                  <a:pt x="1554480" y="96756"/>
                  <a:pt x="1566437" y="96673"/>
                  <a:pt x="1574800" y="89983"/>
                </a:cubicBezTo>
                <a:cubicBezTo>
                  <a:pt x="1584335" y="82355"/>
                  <a:pt x="1584765" y="65975"/>
                  <a:pt x="1595120" y="59503"/>
                </a:cubicBezTo>
                <a:cubicBezTo>
                  <a:pt x="1613283" y="48151"/>
                  <a:pt x="1635760" y="45956"/>
                  <a:pt x="1656080" y="39183"/>
                </a:cubicBezTo>
                <a:lnTo>
                  <a:pt x="1686560" y="29023"/>
                </a:lnTo>
                <a:cubicBezTo>
                  <a:pt x="1519365" y="-26709"/>
                  <a:pt x="1646712" y="11923"/>
                  <a:pt x="1219200" y="29023"/>
                </a:cubicBezTo>
                <a:cubicBezTo>
                  <a:pt x="1054549" y="35609"/>
                  <a:pt x="1217790" y="36610"/>
                  <a:pt x="1107440" y="49343"/>
                </a:cubicBezTo>
                <a:cubicBezTo>
                  <a:pt x="1033119" y="57918"/>
                  <a:pt x="958363" y="62219"/>
                  <a:pt x="883920" y="69663"/>
                </a:cubicBezTo>
                <a:cubicBezTo>
                  <a:pt x="850053" y="73050"/>
                  <a:pt x="816342" y="78865"/>
                  <a:pt x="782320" y="79823"/>
                </a:cubicBezTo>
                <a:cubicBezTo>
                  <a:pt x="575788" y="85641"/>
                  <a:pt x="369147" y="86596"/>
                  <a:pt x="162560" y="89983"/>
                </a:cubicBezTo>
                <a:lnTo>
                  <a:pt x="101600" y="100143"/>
                </a:lnTo>
                <a:cubicBezTo>
                  <a:pt x="77931" y="103784"/>
                  <a:pt x="53962" y="105607"/>
                  <a:pt x="30480" y="110303"/>
                </a:cubicBezTo>
                <a:cubicBezTo>
                  <a:pt x="19978" y="112403"/>
                  <a:pt x="10160" y="117076"/>
                  <a:pt x="0" y="120463"/>
                </a:cubicBezTo>
                <a:cubicBezTo>
                  <a:pt x="3387" y="130623"/>
                  <a:pt x="2587" y="143370"/>
                  <a:pt x="10160" y="150943"/>
                </a:cubicBezTo>
                <a:cubicBezTo>
                  <a:pt x="17733" y="158516"/>
                  <a:pt x="31061" y="156314"/>
                  <a:pt x="40640" y="161103"/>
                </a:cubicBezTo>
                <a:cubicBezTo>
                  <a:pt x="119422" y="200494"/>
                  <a:pt x="24988" y="166046"/>
                  <a:pt x="101600" y="191583"/>
                </a:cubicBezTo>
                <a:lnTo>
                  <a:pt x="528320" y="171263"/>
                </a:lnTo>
                <a:cubicBezTo>
                  <a:pt x="565667" y="169149"/>
                  <a:pt x="603001" y="166047"/>
                  <a:pt x="640080" y="161103"/>
                </a:cubicBezTo>
                <a:cubicBezTo>
                  <a:pt x="653921" y="159258"/>
                  <a:pt x="667089" y="153972"/>
                  <a:pt x="680720" y="150943"/>
                </a:cubicBezTo>
                <a:cubicBezTo>
                  <a:pt x="697577" y="147197"/>
                  <a:pt x="714486" y="143622"/>
                  <a:pt x="731520" y="140783"/>
                </a:cubicBezTo>
                <a:cubicBezTo>
                  <a:pt x="805681" y="128423"/>
                  <a:pt x="831886" y="127964"/>
                  <a:pt x="914400" y="120463"/>
                </a:cubicBezTo>
                <a:cubicBezTo>
                  <a:pt x="1009227" y="123850"/>
                  <a:pt x="1104157" y="125051"/>
                  <a:pt x="1198880" y="130623"/>
                </a:cubicBezTo>
                <a:cubicBezTo>
                  <a:pt x="1288629" y="135902"/>
                  <a:pt x="1230822" y="137721"/>
                  <a:pt x="1290320" y="150943"/>
                </a:cubicBezTo>
                <a:cubicBezTo>
                  <a:pt x="1310430" y="155412"/>
                  <a:pt x="1330757" y="159318"/>
                  <a:pt x="1351280" y="161103"/>
                </a:cubicBezTo>
                <a:cubicBezTo>
                  <a:pt x="1408736" y="166099"/>
                  <a:pt x="1466526" y="166474"/>
                  <a:pt x="1524000" y="171263"/>
                </a:cubicBezTo>
                <a:cubicBezTo>
                  <a:pt x="1588479" y="176636"/>
                  <a:pt x="1652681" y="184925"/>
                  <a:pt x="1717040" y="191583"/>
                </a:cubicBezTo>
                <a:lnTo>
                  <a:pt x="1818640" y="201743"/>
                </a:lnTo>
                <a:cubicBezTo>
                  <a:pt x="1828800" y="198356"/>
                  <a:pt x="1842430" y="199946"/>
                  <a:pt x="1849120" y="191583"/>
                </a:cubicBezTo>
                <a:cubicBezTo>
                  <a:pt x="1866209" y="170222"/>
                  <a:pt x="1858724" y="106791"/>
                  <a:pt x="1849120" y="89983"/>
                </a:cubicBezTo>
                <a:cubicBezTo>
                  <a:pt x="1843807" y="80684"/>
                  <a:pt x="1828800" y="83210"/>
                  <a:pt x="1818640" y="79823"/>
                </a:cubicBezTo>
                <a:cubicBezTo>
                  <a:pt x="1720427" y="83210"/>
                  <a:pt x="1621950" y="82041"/>
                  <a:pt x="1524000" y="89983"/>
                </a:cubicBezTo>
                <a:cubicBezTo>
                  <a:pt x="1496164" y="92240"/>
                  <a:pt x="1469813" y="103530"/>
                  <a:pt x="1442720" y="110303"/>
                </a:cubicBezTo>
                <a:cubicBezTo>
                  <a:pt x="1343608" y="135081"/>
                  <a:pt x="1467366" y="104826"/>
                  <a:pt x="1351280" y="130623"/>
                </a:cubicBezTo>
                <a:cubicBezTo>
                  <a:pt x="1337649" y="133652"/>
                  <a:pt x="1324271" y="137754"/>
                  <a:pt x="1310640" y="140783"/>
                </a:cubicBezTo>
                <a:cubicBezTo>
                  <a:pt x="1240782" y="156307"/>
                  <a:pt x="1264775" y="148787"/>
                  <a:pt x="1178560" y="161103"/>
                </a:cubicBezTo>
                <a:cubicBezTo>
                  <a:pt x="1158167" y="164016"/>
                  <a:pt x="1138020" y="168540"/>
                  <a:pt x="1117600" y="171263"/>
                </a:cubicBezTo>
                <a:cubicBezTo>
                  <a:pt x="1056353" y="179429"/>
                  <a:pt x="974525" y="186117"/>
                  <a:pt x="914400" y="191583"/>
                </a:cubicBezTo>
                <a:lnTo>
                  <a:pt x="609600" y="181423"/>
                </a:lnTo>
                <a:cubicBezTo>
                  <a:pt x="565491" y="179371"/>
                  <a:pt x="521656" y="172600"/>
                  <a:pt x="477520" y="171263"/>
                </a:cubicBezTo>
                <a:cubicBezTo>
                  <a:pt x="409818" y="169211"/>
                  <a:pt x="291253" y="152636"/>
                  <a:pt x="264160" y="150943"/>
                </a:cubicBezTo>
                <a:close/>
              </a:path>
            </a:pathLst>
          </a:cu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Freeform: Shape 14">
            <a:extLst>
              <a:ext uri="{FF2B5EF4-FFF2-40B4-BE49-F238E27FC236}">
                <a16:creationId xmlns:a16="http://schemas.microsoft.com/office/drawing/2014/main" xmlns="" id="{04958DE1-D11A-4BCD-BD56-9D0DB9453995}"/>
              </a:ext>
            </a:extLst>
          </p:cNvPr>
          <p:cNvSpPr/>
          <p:nvPr/>
        </p:nvSpPr>
        <p:spPr>
          <a:xfrm>
            <a:off x="2961170" y="3885163"/>
            <a:ext cx="4084544" cy="122028"/>
          </a:xfrm>
          <a:custGeom>
            <a:avLst/>
            <a:gdLst>
              <a:gd name="connsiteX0" fmla="*/ 264160 w 1859319"/>
              <a:gd name="connsiteY0" fmla="*/ 150943 h 222063"/>
              <a:gd name="connsiteX1" fmla="*/ 314960 w 1859319"/>
              <a:gd name="connsiteY1" fmla="*/ 161103 h 222063"/>
              <a:gd name="connsiteX2" fmla="*/ 345440 w 1859319"/>
              <a:gd name="connsiteY2" fmla="*/ 171263 h 222063"/>
              <a:gd name="connsiteX3" fmla="*/ 426720 w 1859319"/>
              <a:gd name="connsiteY3" fmla="*/ 181423 h 222063"/>
              <a:gd name="connsiteX4" fmla="*/ 518160 w 1859319"/>
              <a:gd name="connsiteY4" fmla="*/ 201743 h 222063"/>
              <a:gd name="connsiteX5" fmla="*/ 843280 w 1859319"/>
              <a:gd name="connsiteY5" fmla="*/ 222063 h 222063"/>
              <a:gd name="connsiteX6" fmla="*/ 1280160 w 1859319"/>
              <a:gd name="connsiteY6" fmla="*/ 211903 h 222063"/>
              <a:gd name="connsiteX7" fmla="*/ 1422400 w 1859319"/>
              <a:gd name="connsiteY7" fmla="*/ 201743 h 222063"/>
              <a:gd name="connsiteX8" fmla="*/ 1584960 w 1859319"/>
              <a:gd name="connsiteY8" fmla="*/ 191583 h 222063"/>
              <a:gd name="connsiteX9" fmla="*/ 1544320 w 1859319"/>
              <a:gd name="connsiteY9" fmla="*/ 161103 h 222063"/>
              <a:gd name="connsiteX10" fmla="*/ 1513840 w 1859319"/>
              <a:gd name="connsiteY10" fmla="*/ 150943 h 222063"/>
              <a:gd name="connsiteX11" fmla="*/ 944880 w 1859319"/>
              <a:gd name="connsiteY11" fmla="*/ 140783 h 222063"/>
              <a:gd name="connsiteX12" fmla="*/ 843280 w 1859319"/>
              <a:gd name="connsiteY12" fmla="*/ 130623 h 222063"/>
              <a:gd name="connsiteX13" fmla="*/ 792480 w 1859319"/>
              <a:gd name="connsiteY13" fmla="*/ 120463 h 222063"/>
              <a:gd name="connsiteX14" fmla="*/ 731520 w 1859319"/>
              <a:gd name="connsiteY14" fmla="*/ 110303 h 222063"/>
              <a:gd name="connsiteX15" fmla="*/ 701040 w 1859319"/>
              <a:gd name="connsiteY15" fmla="*/ 100143 h 222063"/>
              <a:gd name="connsiteX16" fmla="*/ 660400 w 1859319"/>
              <a:gd name="connsiteY16" fmla="*/ 89983 h 222063"/>
              <a:gd name="connsiteX17" fmla="*/ 599440 w 1859319"/>
              <a:gd name="connsiteY17" fmla="*/ 69663 h 222063"/>
              <a:gd name="connsiteX18" fmla="*/ 518160 w 1859319"/>
              <a:gd name="connsiteY18" fmla="*/ 49343 h 222063"/>
              <a:gd name="connsiteX19" fmla="*/ 548640 w 1859319"/>
              <a:gd name="connsiteY19" fmla="*/ 79823 h 222063"/>
              <a:gd name="connsiteX20" fmla="*/ 660400 w 1859319"/>
              <a:gd name="connsiteY20" fmla="*/ 100143 h 222063"/>
              <a:gd name="connsiteX21" fmla="*/ 711200 w 1859319"/>
              <a:gd name="connsiteY21" fmla="*/ 110303 h 222063"/>
              <a:gd name="connsiteX22" fmla="*/ 873760 w 1859319"/>
              <a:gd name="connsiteY22" fmla="*/ 130623 h 222063"/>
              <a:gd name="connsiteX23" fmla="*/ 1351280 w 1859319"/>
              <a:gd name="connsiteY23" fmla="*/ 120463 h 222063"/>
              <a:gd name="connsiteX24" fmla="*/ 1544320 w 1859319"/>
              <a:gd name="connsiteY24" fmla="*/ 100143 h 222063"/>
              <a:gd name="connsiteX25" fmla="*/ 1574800 w 1859319"/>
              <a:gd name="connsiteY25" fmla="*/ 89983 h 222063"/>
              <a:gd name="connsiteX26" fmla="*/ 1595120 w 1859319"/>
              <a:gd name="connsiteY26" fmla="*/ 59503 h 222063"/>
              <a:gd name="connsiteX27" fmla="*/ 1656080 w 1859319"/>
              <a:gd name="connsiteY27" fmla="*/ 39183 h 222063"/>
              <a:gd name="connsiteX28" fmla="*/ 1686560 w 1859319"/>
              <a:gd name="connsiteY28" fmla="*/ 29023 h 222063"/>
              <a:gd name="connsiteX29" fmla="*/ 1219200 w 1859319"/>
              <a:gd name="connsiteY29" fmla="*/ 29023 h 222063"/>
              <a:gd name="connsiteX30" fmla="*/ 1107440 w 1859319"/>
              <a:gd name="connsiteY30" fmla="*/ 49343 h 222063"/>
              <a:gd name="connsiteX31" fmla="*/ 883920 w 1859319"/>
              <a:gd name="connsiteY31" fmla="*/ 69663 h 222063"/>
              <a:gd name="connsiteX32" fmla="*/ 782320 w 1859319"/>
              <a:gd name="connsiteY32" fmla="*/ 79823 h 222063"/>
              <a:gd name="connsiteX33" fmla="*/ 162560 w 1859319"/>
              <a:gd name="connsiteY33" fmla="*/ 89983 h 222063"/>
              <a:gd name="connsiteX34" fmla="*/ 101600 w 1859319"/>
              <a:gd name="connsiteY34" fmla="*/ 100143 h 222063"/>
              <a:gd name="connsiteX35" fmla="*/ 30480 w 1859319"/>
              <a:gd name="connsiteY35" fmla="*/ 110303 h 222063"/>
              <a:gd name="connsiteX36" fmla="*/ 0 w 1859319"/>
              <a:gd name="connsiteY36" fmla="*/ 120463 h 222063"/>
              <a:gd name="connsiteX37" fmla="*/ 10160 w 1859319"/>
              <a:gd name="connsiteY37" fmla="*/ 150943 h 222063"/>
              <a:gd name="connsiteX38" fmla="*/ 40640 w 1859319"/>
              <a:gd name="connsiteY38" fmla="*/ 161103 h 222063"/>
              <a:gd name="connsiteX39" fmla="*/ 101600 w 1859319"/>
              <a:gd name="connsiteY39" fmla="*/ 191583 h 222063"/>
              <a:gd name="connsiteX40" fmla="*/ 528320 w 1859319"/>
              <a:gd name="connsiteY40" fmla="*/ 171263 h 222063"/>
              <a:gd name="connsiteX41" fmla="*/ 640080 w 1859319"/>
              <a:gd name="connsiteY41" fmla="*/ 161103 h 222063"/>
              <a:gd name="connsiteX42" fmla="*/ 680720 w 1859319"/>
              <a:gd name="connsiteY42" fmla="*/ 150943 h 222063"/>
              <a:gd name="connsiteX43" fmla="*/ 731520 w 1859319"/>
              <a:gd name="connsiteY43" fmla="*/ 140783 h 222063"/>
              <a:gd name="connsiteX44" fmla="*/ 914400 w 1859319"/>
              <a:gd name="connsiteY44" fmla="*/ 120463 h 222063"/>
              <a:gd name="connsiteX45" fmla="*/ 1198880 w 1859319"/>
              <a:gd name="connsiteY45" fmla="*/ 130623 h 222063"/>
              <a:gd name="connsiteX46" fmla="*/ 1290320 w 1859319"/>
              <a:gd name="connsiteY46" fmla="*/ 150943 h 222063"/>
              <a:gd name="connsiteX47" fmla="*/ 1351280 w 1859319"/>
              <a:gd name="connsiteY47" fmla="*/ 161103 h 222063"/>
              <a:gd name="connsiteX48" fmla="*/ 1524000 w 1859319"/>
              <a:gd name="connsiteY48" fmla="*/ 171263 h 222063"/>
              <a:gd name="connsiteX49" fmla="*/ 1717040 w 1859319"/>
              <a:gd name="connsiteY49" fmla="*/ 191583 h 222063"/>
              <a:gd name="connsiteX50" fmla="*/ 1818640 w 1859319"/>
              <a:gd name="connsiteY50" fmla="*/ 201743 h 222063"/>
              <a:gd name="connsiteX51" fmla="*/ 1849120 w 1859319"/>
              <a:gd name="connsiteY51" fmla="*/ 191583 h 222063"/>
              <a:gd name="connsiteX52" fmla="*/ 1849120 w 1859319"/>
              <a:gd name="connsiteY52" fmla="*/ 89983 h 222063"/>
              <a:gd name="connsiteX53" fmla="*/ 1818640 w 1859319"/>
              <a:gd name="connsiteY53" fmla="*/ 79823 h 222063"/>
              <a:gd name="connsiteX54" fmla="*/ 1524000 w 1859319"/>
              <a:gd name="connsiteY54" fmla="*/ 89983 h 222063"/>
              <a:gd name="connsiteX55" fmla="*/ 1442720 w 1859319"/>
              <a:gd name="connsiteY55" fmla="*/ 110303 h 222063"/>
              <a:gd name="connsiteX56" fmla="*/ 1351280 w 1859319"/>
              <a:gd name="connsiteY56" fmla="*/ 130623 h 222063"/>
              <a:gd name="connsiteX57" fmla="*/ 1310640 w 1859319"/>
              <a:gd name="connsiteY57" fmla="*/ 140783 h 222063"/>
              <a:gd name="connsiteX58" fmla="*/ 1178560 w 1859319"/>
              <a:gd name="connsiteY58" fmla="*/ 161103 h 222063"/>
              <a:gd name="connsiteX59" fmla="*/ 1117600 w 1859319"/>
              <a:gd name="connsiteY59" fmla="*/ 171263 h 222063"/>
              <a:gd name="connsiteX60" fmla="*/ 914400 w 1859319"/>
              <a:gd name="connsiteY60" fmla="*/ 191583 h 222063"/>
              <a:gd name="connsiteX61" fmla="*/ 609600 w 1859319"/>
              <a:gd name="connsiteY61" fmla="*/ 181423 h 222063"/>
              <a:gd name="connsiteX62" fmla="*/ 477520 w 1859319"/>
              <a:gd name="connsiteY62" fmla="*/ 171263 h 222063"/>
              <a:gd name="connsiteX63" fmla="*/ 264160 w 1859319"/>
              <a:gd name="connsiteY63" fmla="*/ 150943 h 22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59319" h="222063">
                <a:moveTo>
                  <a:pt x="264160" y="150943"/>
                </a:moveTo>
                <a:cubicBezTo>
                  <a:pt x="237067" y="149250"/>
                  <a:pt x="298207" y="156915"/>
                  <a:pt x="314960" y="161103"/>
                </a:cubicBezTo>
                <a:cubicBezTo>
                  <a:pt x="325350" y="163700"/>
                  <a:pt x="334903" y="169347"/>
                  <a:pt x="345440" y="171263"/>
                </a:cubicBezTo>
                <a:cubicBezTo>
                  <a:pt x="372304" y="176147"/>
                  <a:pt x="399831" y="176678"/>
                  <a:pt x="426720" y="181423"/>
                </a:cubicBezTo>
                <a:cubicBezTo>
                  <a:pt x="457468" y="186849"/>
                  <a:pt x="487178" y="197870"/>
                  <a:pt x="518160" y="201743"/>
                </a:cubicBezTo>
                <a:cubicBezTo>
                  <a:pt x="543042" y="204853"/>
                  <a:pt x="829370" y="221245"/>
                  <a:pt x="843280" y="222063"/>
                </a:cubicBezTo>
                <a:lnTo>
                  <a:pt x="1280160" y="211903"/>
                </a:lnTo>
                <a:cubicBezTo>
                  <a:pt x="1327665" y="210236"/>
                  <a:pt x="1374971" y="204905"/>
                  <a:pt x="1422400" y="201743"/>
                </a:cubicBezTo>
                <a:lnTo>
                  <a:pt x="1584960" y="191583"/>
                </a:lnTo>
                <a:cubicBezTo>
                  <a:pt x="1571413" y="181423"/>
                  <a:pt x="1559022" y="169504"/>
                  <a:pt x="1544320" y="161103"/>
                </a:cubicBezTo>
                <a:cubicBezTo>
                  <a:pt x="1535021" y="155790"/>
                  <a:pt x="1524543" y="151306"/>
                  <a:pt x="1513840" y="150943"/>
                </a:cubicBezTo>
                <a:cubicBezTo>
                  <a:pt x="1324265" y="144517"/>
                  <a:pt x="1134533" y="144170"/>
                  <a:pt x="944880" y="140783"/>
                </a:cubicBezTo>
                <a:cubicBezTo>
                  <a:pt x="911013" y="137396"/>
                  <a:pt x="877017" y="135121"/>
                  <a:pt x="843280" y="130623"/>
                </a:cubicBezTo>
                <a:cubicBezTo>
                  <a:pt x="826163" y="128341"/>
                  <a:pt x="809470" y="123552"/>
                  <a:pt x="792480" y="120463"/>
                </a:cubicBezTo>
                <a:cubicBezTo>
                  <a:pt x="772212" y="116778"/>
                  <a:pt x="751630" y="114772"/>
                  <a:pt x="731520" y="110303"/>
                </a:cubicBezTo>
                <a:cubicBezTo>
                  <a:pt x="721065" y="107980"/>
                  <a:pt x="711338" y="103085"/>
                  <a:pt x="701040" y="100143"/>
                </a:cubicBezTo>
                <a:cubicBezTo>
                  <a:pt x="687614" y="96307"/>
                  <a:pt x="673775" y="93995"/>
                  <a:pt x="660400" y="89983"/>
                </a:cubicBezTo>
                <a:cubicBezTo>
                  <a:pt x="639884" y="83828"/>
                  <a:pt x="620220" y="74858"/>
                  <a:pt x="599440" y="69663"/>
                </a:cubicBezTo>
                <a:lnTo>
                  <a:pt x="518160" y="49343"/>
                </a:lnTo>
                <a:cubicBezTo>
                  <a:pt x="528320" y="59503"/>
                  <a:pt x="536685" y="71853"/>
                  <a:pt x="548640" y="79823"/>
                </a:cubicBezTo>
                <a:cubicBezTo>
                  <a:pt x="570402" y="94331"/>
                  <a:pt x="656760" y="99583"/>
                  <a:pt x="660400" y="100143"/>
                </a:cubicBezTo>
                <a:cubicBezTo>
                  <a:pt x="677468" y="102769"/>
                  <a:pt x="694105" y="107861"/>
                  <a:pt x="711200" y="110303"/>
                </a:cubicBezTo>
                <a:cubicBezTo>
                  <a:pt x="765260" y="118026"/>
                  <a:pt x="819573" y="123850"/>
                  <a:pt x="873760" y="130623"/>
                </a:cubicBezTo>
                <a:lnTo>
                  <a:pt x="1351280" y="120463"/>
                </a:lnTo>
                <a:cubicBezTo>
                  <a:pt x="1370589" y="119785"/>
                  <a:pt x="1520696" y="102768"/>
                  <a:pt x="1544320" y="100143"/>
                </a:cubicBezTo>
                <a:cubicBezTo>
                  <a:pt x="1554480" y="96756"/>
                  <a:pt x="1566437" y="96673"/>
                  <a:pt x="1574800" y="89983"/>
                </a:cubicBezTo>
                <a:cubicBezTo>
                  <a:pt x="1584335" y="82355"/>
                  <a:pt x="1584765" y="65975"/>
                  <a:pt x="1595120" y="59503"/>
                </a:cubicBezTo>
                <a:cubicBezTo>
                  <a:pt x="1613283" y="48151"/>
                  <a:pt x="1635760" y="45956"/>
                  <a:pt x="1656080" y="39183"/>
                </a:cubicBezTo>
                <a:lnTo>
                  <a:pt x="1686560" y="29023"/>
                </a:lnTo>
                <a:cubicBezTo>
                  <a:pt x="1519365" y="-26709"/>
                  <a:pt x="1646712" y="11923"/>
                  <a:pt x="1219200" y="29023"/>
                </a:cubicBezTo>
                <a:cubicBezTo>
                  <a:pt x="1054549" y="35609"/>
                  <a:pt x="1217790" y="36610"/>
                  <a:pt x="1107440" y="49343"/>
                </a:cubicBezTo>
                <a:cubicBezTo>
                  <a:pt x="1033119" y="57918"/>
                  <a:pt x="958363" y="62219"/>
                  <a:pt x="883920" y="69663"/>
                </a:cubicBezTo>
                <a:cubicBezTo>
                  <a:pt x="850053" y="73050"/>
                  <a:pt x="816342" y="78865"/>
                  <a:pt x="782320" y="79823"/>
                </a:cubicBezTo>
                <a:cubicBezTo>
                  <a:pt x="575788" y="85641"/>
                  <a:pt x="369147" y="86596"/>
                  <a:pt x="162560" y="89983"/>
                </a:cubicBezTo>
                <a:lnTo>
                  <a:pt x="101600" y="100143"/>
                </a:lnTo>
                <a:cubicBezTo>
                  <a:pt x="77931" y="103784"/>
                  <a:pt x="53962" y="105607"/>
                  <a:pt x="30480" y="110303"/>
                </a:cubicBezTo>
                <a:cubicBezTo>
                  <a:pt x="19978" y="112403"/>
                  <a:pt x="10160" y="117076"/>
                  <a:pt x="0" y="120463"/>
                </a:cubicBezTo>
                <a:cubicBezTo>
                  <a:pt x="3387" y="130623"/>
                  <a:pt x="2587" y="143370"/>
                  <a:pt x="10160" y="150943"/>
                </a:cubicBezTo>
                <a:cubicBezTo>
                  <a:pt x="17733" y="158516"/>
                  <a:pt x="31061" y="156314"/>
                  <a:pt x="40640" y="161103"/>
                </a:cubicBezTo>
                <a:cubicBezTo>
                  <a:pt x="119422" y="200494"/>
                  <a:pt x="24988" y="166046"/>
                  <a:pt x="101600" y="191583"/>
                </a:cubicBezTo>
                <a:lnTo>
                  <a:pt x="528320" y="171263"/>
                </a:lnTo>
                <a:cubicBezTo>
                  <a:pt x="565667" y="169149"/>
                  <a:pt x="603001" y="166047"/>
                  <a:pt x="640080" y="161103"/>
                </a:cubicBezTo>
                <a:cubicBezTo>
                  <a:pt x="653921" y="159258"/>
                  <a:pt x="667089" y="153972"/>
                  <a:pt x="680720" y="150943"/>
                </a:cubicBezTo>
                <a:cubicBezTo>
                  <a:pt x="697577" y="147197"/>
                  <a:pt x="714486" y="143622"/>
                  <a:pt x="731520" y="140783"/>
                </a:cubicBezTo>
                <a:cubicBezTo>
                  <a:pt x="805681" y="128423"/>
                  <a:pt x="831886" y="127964"/>
                  <a:pt x="914400" y="120463"/>
                </a:cubicBezTo>
                <a:cubicBezTo>
                  <a:pt x="1009227" y="123850"/>
                  <a:pt x="1104157" y="125051"/>
                  <a:pt x="1198880" y="130623"/>
                </a:cubicBezTo>
                <a:cubicBezTo>
                  <a:pt x="1288629" y="135902"/>
                  <a:pt x="1230822" y="137721"/>
                  <a:pt x="1290320" y="150943"/>
                </a:cubicBezTo>
                <a:cubicBezTo>
                  <a:pt x="1310430" y="155412"/>
                  <a:pt x="1330757" y="159318"/>
                  <a:pt x="1351280" y="161103"/>
                </a:cubicBezTo>
                <a:cubicBezTo>
                  <a:pt x="1408736" y="166099"/>
                  <a:pt x="1466526" y="166474"/>
                  <a:pt x="1524000" y="171263"/>
                </a:cubicBezTo>
                <a:cubicBezTo>
                  <a:pt x="1588479" y="176636"/>
                  <a:pt x="1652681" y="184925"/>
                  <a:pt x="1717040" y="191583"/>
                </a:cubicBezTo>
                <a:lnTo>
                  <a:pt x="1818640" y="201743"/>
                </a:lnTo>
                <a:cubicBezTo>
                  <a:pt x="1828800" y="198356"/>
                  <a:pt x="1842430" y="199946"/>
                  <a:pt x="1849120" y="191583"/>
                </a:cubicBezTo>
                <a:cubicBezTo>
                  <a:pt x="1866209" y="170222"/>
                  <a:pt x="1858724" y="106791"/>
                  <a:pt x="1849120" y="89983"/>
                </a:cubicBezTo>
                <a:cubicBezTo>
                  <a:pt x="1843807" y="80684"/>
                  <a:pt x="1828800" y="83210"/>
                  <a:pt x="1818640" y="79823"/>
                </a:cubicBezTo>
                <a:cubicBezTo>
                  <a:pt x="1720427" y="83210"/>
                  <a:pt x="1621950" y="82041"/>
                  <a:pt x="1524000" y="89983"/>
                </a:cubicBezTo>
                <a:cubicBezTo>
                  <a:pt x="1496164" y="92240"/>
                  <a:pt x="1469813" y="103530"/>
                  <a:pt x="1442720" y="110303"/>
                </a:cubicBezTo>
                <a:cubicBezTo>
                  <a:pt x="1343608" y="135081"/>
                  <a:pt x="1467366" y="104826"/>
                  <a:pt x="1351280" y="130623"/>
                </a:cubicBezTo>
                <a:cubicBezTo>
                  <a:pt x="1337649" y="133652"/>
                  <a:pt x="1324271" y="137754"/>
                  <a:pt x="1310640" y="140783"/>
                </a:cubicBezTo>
                <a:cubicBezTo>
                  <a:pt x="1240782" y="156307"/>
                  <a:pt x="1264775" y="148787"/>
                  <a:pt x="1178560" y="161103"/>
                </a:cubicBezTo>
                <a:cubicBezTo>
                  <a:pt x="1158167" y="164016"/>
                  <a:pt x="1138020" y="168540"/>
                  <a:pt x="1117600" y="171263"/>
                </a:cubicBezTo>
                <a:cubicBezTo>
                  <a:pt x="1056353" y="179429"/>
                  <a:pt x="974525" y="186117"/>
                  <a:pt x="914400" y="191583"/>
                </a:cubicBezTo>
                <a:lnTo>
                  <a:pt x="609600" y="181423"/>
                </a:lnTo>
                <a:cubicBezTo>
                  <a:pt x="565491" y="179371"/>
                  <a:pt x="521656" y="172600"/>
                  <a:pt x="477520" y="171263"/>
                </a:cubicBezTo>
                <a:cubicBezTo>
                  <a:pt x="409818" y="169211"/>
                  <a:pt x="291253" y="152636"/>
                  <a:pt x="264160" y="150943"/>
                </a:cubicBezTo>
                <a:close/>
              </a:path>
            </a:pathLst>
          </a:cu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Freeform: Shape 15">
            <a:extLst>
              <a:ext uri="{FF2B5EF4-FFF2-40B4-BE49-F238E27FC236}">
                <a16:creationId xmlns:a16="http://schemas.microsoft.com/office/drawing/2014/main" xmlns="" id="{2592C101-A87E-4E5E-A11E-5CF96D7A7B5C}"/>
              </a:ext>
            </a:extLst>
          </p:cNvPr>
          <p:cNvSpPr/>
          <p:nvPr/>
        </p:nvSpPr>
        <p:spPr>
          <a:xfrm>
            <a:off x="2988004" y="5738211"/>
            <a:ext cx="2388347" cy="145442"/>
          </a:xfrm>
          <a:custGeom>
            <a:avLst/>
            <a:gdLst>
              <a:gd name="connsiteX0" fmla="*/ 264160 w 1859319"/>
              <a:gd name="connsiteY0" fmla="*/ 150943 h 222063"/>
              <a:gd name="connsiteX1" fmla="*/ 314960 w 1859319"/>
              <a:gd name="connsiteY1" fmla="*/ 161103 h 222063"/>
              <a:gd name="connsiteX2" fmla="*/ 345440 w 1859319"/>
              <a:gd name="connsiteY2" fmla="*/ 171263 h 222063"/>
              <a:gd name="connsiteX3" fmla="*/ 426720 w 1859319"/>
              <a:gd name="connsiteY3" fmla="*/ 181423 h 222063"/>
              <a:gd name="connsiteX4" fmla="*/ 518160 w 1859319"/>
              <a:gd name="connsiteY4" fmla="*/ 201743 h 222063"/>
              <a:gd name="connsiteX5" fmla="*/ 843280 w 1859319"/>
              <a:gd name="connsiteY5" fmla="*/ 222063 h 222063"/>
              <a:gd name="connsiteX6" fmla="*/ 1280160 w 1859319"/>
              <a:gd name="connsiteY6" fmla="*/ 211903 h 222063"/>
              <a:gd name="connsiteX7" fmla="*/ 1422400 w 1859319"/>
              <a:gd name="connsiteY7" fmla="*/ 201743 h 222063"/>
              <a:gd name="connsiteX8" fmla="*/ 1584960 w 1859319"/>
              <a:gd name="connsiteY8" fmla="*/ 191583 h 222063"/>
              <a:gd name="connsiteX9" fmla="*/ 1544320 w 1859319"/>
              <a:gd name="connsiteY9" fmla="*/ 161103 h 222063"/>
              <a:gd name="connsiteX10" fmla="*/ 1513840 w 1859319"/>
              <a:gd name="connsiteY10" fmla="*/ 150943 h 222063"/>
              <a:gd name="connsiteX11" fmla="*/ 944880 w 1859319"/>
              <a:gd name="connsiteY11" fmla="*/ 140783 h 222063"/>
              <a:gd name="connsiteX12" fmla="*/ 843280 w 1859319"/>
              <a:gd name="connsiteY12" fmla="*/ 130623 h 222063"/>
              <a:gd name="connsiteX13" fmla="*/ 792480 w 1859319"/>
              <a:gd name="connsiteY13" fmla="*/ 120463 h 222063"/>
              <a:gd name="connsiteX14" fmla="*/ 731520 w 1859319"/>
              <a:gd name="connsiteY14" fmla="*/ 110303 h 222063"/>
              <a:gd name="connsiteX15" fmla="*/ 701040 w 1859319"/>
              <a:gd name="connsiteY15" fmla="*/ 100143 h 222063"/>
              <a:gd name="connsiteX16" fmla="*/ 660400 w 1859319"/>
              <a:gd name="connsiteY16" fmla="*/ 89983 h 222063"/>
              <a:gd name="connsiteX17" fmla="*/ 599440 w 1859319"/>
              <a:gd name="connsiteY17" fmla="*/ 69663 h 222063"/>
              <a:gd name="connsiteX18" fmla="*/ 518160 w 1859319"/>
              <a:gd name="connsiteY18" fmla="*/ 49343 h 222063"/>
              <a:gd name="connsiteX19" fmla="*/ 548640 w 1859319"/>
              <a:gd name="connsiteY19" fmla="*/ 79823 h 222063"/>
              <a:gd name="connsiteX20" fmla="*/ 660400 w 1859319"/>
              <a:gd name="connsiteY20" fmla="*/ 100143 h 222063"/>
              <a:gd name="connsiteX21" fmla="*/ 711200 w 1859319"/>
              <a:gd name="connsiteY21" fmla="*/ 110303 h 222063"/>
              <a:gd name="connsiteX22" fmla="*/ 873760 w 1859319"/>
              <a:gd name="connsiteY22" fmla="*/ 130623 h 222063"/>
              <a:gd name="connsiteX23" fmla="*/ 1351280 w 1859319"/>
              <a:gd name="connsiteY23" fmla="*/ 120463 h 222063"/>
              <a:gd name="connsiteX24" fmla="*/ 1544320 w 1859319"/>
              <a:gd name="connsiteY24" fmla="*/ 100143 h 222063"/>
              <a:gd name="connsiteX25" fmla="*/ 1574800 w 1859319"/>
              <a:gd name="connsiteY25" fmla="*/ 89983 h 222063"/>
              <a:gd name="connsiteX26" fmla="*/ 1595120 w 1859319"/>
              <a:gd name="connsiteY26" fmla="*/ 59503 h 222063"/>
              <a:gd name="connsiteX27" fmla="*/ 1656080 w 1859319"/>
              <a:gd name="connsiteY27" fmla="*/ 39183 h 222063"/>
              <a:gd name="connsiteX28" fmla="*/ 1686560 w 1859319"/>
              <a:gd name="connsiteY28" fmla="*/ 29023 h 222063"/>
              <a:gd name="connsiteX29" fmla="*/ 1219200 w 1859319"/>
              <a:gd name="connsiteY29" fmla="*/ 29023 h 222063"/>
              <a:gd name="connsiteX30" fmla="*/ 1107440 w 1859319"/>
              <a:gd name="connsiteY30" fmla="*/ 49343 h 222063"/>
              <a:gd name="connsiteX31" fmla="*/ 883920 w 1859319"/>
              <a:gd name="connsiteY31" fmla="*/ 69663 h 222063"/>
              <a:gd name="connsiteX32" fmla="*/ 782320 w 1859319"/>
              <a:gd name="connsiteY32" fmla="*/ 79823 h 222063"/>
              <a:gd name="connsiteX33" fmla="*/ 162560 w 1859319"/>
              <a:gd name="connsiteY33" fmla="*/ 89983 h 222063"/>
              <a:gd name="connsiteX34" fmla="*/ 101600 w 1859319"/>
              <a:gd name="connsiteY34" fmla="*/ 100143 h 222063"/>
              <a:gd name="connsiteX35" fmla="*/ 30480 w 1859319"/>
              <a:gd name="connsiteY35" fmla="*/ 110303 h 222063"/>
              <a:gd name="connsiteX36" fmla="*/ 0 w 1859319"/>
              <a:gd name="connsiteY36" fmla="*/ 120463 h 222063"/>
              <a:gd name="connsiteX37" fmla="*/ 10160 w 1859319"/>
              <a:gd name="connsiteY37" fmla="*/ 150943 h 222063"/>
              <a:gd name="connsiteX38" fmla="*/ 40640 w 1859319"/>
              <a:gd name="connsiteY38" fmla="*/ 161103 h 222063"/>
              <a:gd name="connsiteX39" fmla="*/ 101600 w 1859319"/>
              <a:gd name="connsiteY39" fmla="*/ 191583 h 222063"/>
              <a:gd name="connsiteX40" fmla="*/ 528320 w 1859319"/>
              <a:gd name="connsiteY40" fmla="*/ 171263 h 222063"/>
              <a:gd name="connsiteX41" fmla="*/ 640080 w 1859319"/>
              <a:gd name="connsiteY41" fmla="*/ 161103 h 222063"/>
              <a:gd name="connsiteX42" fmla="*/ 680720 w 1859319"/>
              <a:gd name="connsiteY42" fmla="*/ 150943 h 222063"/>
              <a:gd name="connsiteX43" fmla="*/ 731520 w 1859319"/>
              <a:gd name="connsiteY43" fmla="*/ 140783 h 222063"/>
              <a:gd name="connsiteX44" fmla="*/ 914400 w 1859319"/>
              <a:gd name="connsiteY44" fmla="*/ 120463 h 222063"/>
              <a:gd name="connsiteX45" fmla="*/ 1198880 w 1859319"/>
              <a:gd name="connsiteY45" fmla="*/ 130623 h 222063"/>
              <a:gd name="connsiteX46" fmla="*/ 1290320 w 1859319"/>
              <a:gd name="connsiteY46" fmla="*/ 150943 h 222063"/>
              <a:gd name="connsiteX47" fmla="*/ 1351280 w 1859319"/>
              <a:gd name="connsiteY47" fmla="*/ 161103 h 222063"/>
              <a:gd name="connsiteX48" fmla="*/ 1524000 w 1859319"/>
              <a:gd name="connsiteY48" fmla="*/ 171263 h 222063"/>
              <a:gd name="connsiteX49" fmla="*/ 1717040 w 1859319"/>
              <a:gd name="connsiteY49" fmla="*/ 191583 h 222063"/>
              <a:gd name="connsiteX50" fmla="*/ 1818640 w 1859319"/>
              <a:gd name="connsiteY50" fmla="*/ 201743 h 222063"/>
              <a:gd name="connsiteX51" fmla="*/ 1849120 w 1859319"/>
              <a:gd name="connsiteY51" fmla="*/ 191583 h 222063"/>
              <a:gd name="connsiteX52" fmla="*/ 1849120 w 1859319"/>
              <a:gd name="connsiteY52" fmla="*/ 89983 h 222063"/>
              <a:gd name="connsiteX53" fmla="*/ 1818640 w 1859319"/>
              <a:gd name="connsiteY53" fmla="*/ 79823 h 222063"/>
              <a:gd name="connsiteX54" fmla="*/ 1524000 w 1859319"/>
              <a:gd name="connsiteY54" fmla="*/ 89983 h 222063"/>
              <a:gd name="connsiteX55" fmla="*/ 1442720 w 1859319"/>
              <a:gd name="connsiteY55" fmla="*/ 110303 h 222063"/>
              <a:gd name="connsiteX56" fmla="*/ 1351280 w 1859319"/>
              <a:gd name="connsiteY56" fmla="*/ 130623 h 222063"/>
              <a:gd name="connsiteX57" fmla="*/ 1310640 w 1859319"/>
              <a:gd name="connsiteY57" fmla="*/ 140783 h 222063"/>
              <a:gd name="connsiteX58" fmla="*/ 1178560 w 1859319"/>
              <a:gd name="connsiteY58" fmla="*/ 161103 h 222063"/>
              <a:gd name="connsiteX59" fmla="*/ 1117600 w 1859319"/>
              <a:gd name="connsiteY59" fmla="*/ 171263 h 222063"/>
              <a:gd name="connsiteX60" fmla="*/ 914400 w 1859319"/>
              <a:gd name="connsiteY60" fmla="*/ 191583 h 222063"/>
              <a:gd name="connsiteX61" fmla="*/ 609600 w 1859319"/>
              <a:gd name="connsiteY61" fmla="*/ 181423 h 222063"/>
              <a:gd name="connsiteX62" fmla="*/ 477520 w 1859319"/>
              <a:gd name="connsiteY62" fmla="*/ 171263 h 222063"/>
              <a:gd name="connsiteX63" fmla="*/ 264160 w 1859319"/>
              <a:gd name="connsiteY63" fmla="*/ 150943 h 222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59319" h="222063">
                <a:moveTo>
                  <a:pt x="264160" y="150943"/>
                </a:moveTo>
                <a:cubicBezTo>
                  <a:pt x="237067" y="149250"/>
                  <a:pt x="298207" y="156915"/>
                  <a:pt x="314960" y="161103"/>
                </a:cubicBezTo>
                <a:cubicBezTo>
                  <a:pt x="325350" y="163700"/>
                  <a:pt x="334903" y="169347"/>
                  <a:pt x="345440" y="171263"/>
                </a:cubicBezTo>
                <a:cubicBezTo>
                  <a:pt x="372304" y="176147"/>
                  <a:pt x="399831" y="176678"/>
                  <a:pt x="426720" y="181423"/>
                </a:cubicBezTo>
                <a:cubicBezTo>
                  <a:pt x="457468" y="186849"/>
                  <a:pt x="487178" y="197870"/>
                  <a:pt x="518160" y="201743"/>
                </a:cubicBezTo>
                <a:cubicBezTo>
                  <a:pt x="543042" y="204853"/>
                  <a:pt x="829370" y="221245"/>
                  <a:pt x="843280" y="222063"/>
                </a:cubicBezTo>
                <a:lnTo>
                  <a:pt x="1280160" y="211903"/>
                </a:lnTo>
                <a:cubicBezTo>
                  <a:pt x="1327665" y="210236"/>
                  <a:pt x="1374971" y="204905"/>
                  <a:pt x="1422400" y="201743"/>
                </a:cubicBezTo>
                <a:lnTo>
                  <a:pt x="1584960" y="191583"/>
                </a:lnTo>
                <a:cubicBezTo>
                  <a:pt x="1571413" y="181423"/>
                  <a:pt x="1559022" y="169504"/>
                  <a:pt x="1544320" y="161103"/>
                </a:cubicBezTo>
                <a:cubicBezTo>
                  <a:pt x="1535021" y="155790"/>
                  <a:pt x="1524543" y="151306"/>
                  <a:pt x="1513840" y="150943"/>
                </a:cubicBezTo>
                <a:cubicBezTo>
                  <a:pt x="1324265" y="144517"/>
                  <a:pt x="1134533" y="144170"/>
                  <a:pt x="944880" y="140783"/>
                </a:cubicBezTo>
                <a:cubicBezTo>
                  <a:pt x="911013" y="137396"/>
                  <a:pt x="877017" y="135121"/>
                  <a:pt x="843280" y="130623"/>
                </a:cubicBezTo>
                <a:cubicBezTo>
                  <a:pt x="826163" y="128341"/>
                  <a:pt x="809470" y="123552"/>
                  <a:pt x="792480" y="120463"/>
                </a:cubicBezTo>
                <a:cubicBezTo>
                  <a:pt x="772212" y="116778"/>
                  <a:pt x="751630" y="114772"/>
                  <a:pt x="731520" y="110303"/>
                </a:cubicBezTo>
                <a:cubicBezTo>
                  <a:pt x="721065" y="107980"/>
                  <a:pt x="711338" y="103085"/>
                  <a:pt x="701040" y="100143"/>
                </a:cubicBezTo>
                <a:cubicBezTo>
                  <a:pt x="687614" y="96307"/>
                  <a:pt x="673775" y="93995"/>
                  <a:pt x="660400" y="89983"/>
                </a:cubicBezTo>
                <a:cubicBezTo>
                  <a:pt x="639884" y="83828"/>
                  <a:pt x="620220" y="74858"/>
                  <a:pt x="599440" y="69663"/>
                </a:cubicBezTo>
                <a:lnTo>
                  <a:pt x="518160" y="49343"/>
                </a:lnTo>
                <a:cubicBezTo>
                  <a:pt x="528320" y="59503"/>
                  <a:pt x="536685" y="71853"/>
                  <a:pt x="548640" y="79823"/>
                </a:cubicBezTo>
                <a:cubicBezTo>
                  <a:pt x="570402" y="94331"/>
                  <a:pt x="656760" y="99583"/>
                  <a:pt x="660400" y="100143"/>
                </a:cubicBezTo>
                <a:cubicBezTo>
                  <a:pt x="677468" y="102769"/>
                  <a:pt x="694105" y="107861"/>
                  <a:pt x="711200" y="110303"/>
                </a:cubicBezTo>
                <a:cubicBezTo>
                  <a:pt x="765260" y="118026"/>
                  <a:pt x="819573" y="123850"/>
                  <a:pt x="873760" y="130623"/>
                </a:cubicBezTo>
                <a:lnTo>
                  <a:pt x="1351280" y="120463"/>
                </a:lnTo>
                <a:cubicBezTo>
                  <a:pt x="1370589" y="119785"/>
                  <a:pt x="1520696" y="102768"/>
                  <a:pt x="1544320" y="100143"/>
                </a:cubicBezTo>
                <a:cubicBezTo>
                  <a:pt x="1554480" y="96756"/>
                  <a:pt x="1566437" y="96673"/>
                  <a:pt x="1574800" y="89983"/>
                </a:cubicBezTo>
                <a:cubicBezTo>
                  <a:pt x="1584335" y="82355"/>
                  <a:pt x="1584765" y="65975"/>
                  <a:pt x="1595120" y="59503"/>
                </a:cubicBezTo>
                <a:cubicBezTo>
                  <a:pt x="1613283" y="48151"/>
                  <a:pt x="1635760" y="45956"/>
                  <a:pt x="1656080" y="39183"/>
                </a:cubicBezTo>
                <a:lnTo>
                  <a:pt x="1686560" y="29023"/>
                </a:lnTo>
                <a:cubicBezTo>
                  <a:pt x="1519365" y="-26709"/>
                  <a:pt x="1646712" y="11923"/>
                  <a:pt x="1219200" y="29023"/>
                </a:cubicBezTo>
                <a:cubicBezTo>
                  <a:pt x="1054549" y="35609"/>
                  <a:pt x="1217790" y="36610"/>
                  <a:pt x="1107440" y="49343"/>
                </a:cubicBezTo>
                <a:cubicBezTo>
                  <a:pt x="1033119" y="57918"/>
                  <a:pt x="958363" y="62219"/>
                  <a:pt x="883920" y="69663"/>
                </a:cubicBezTo>
                <a:cubicBezTo>
                  <a:pt x="850053" y="73050"/>
                  <a:pt x="816342" y="78865"/>
                  <a:pt x="782320" y="79823"/>
                </a:cubicBezTo>
                <a:cubicBezTo>
                  <a:pt x="575788" y="85641"/>
                  <a:pt x="369147" y="86596"/>
                  <a:pt x="162560" y="89983"/>
                </a:cubicBezTo>
                <a:lnTo>
                  <a:pt x="101600" y="100143"/>
                </a:lnTo>
                <a:cubicBezTo>
                  <a:pt x="77931" y="103784"/>
                  <a:pt x="53962" y="105607"/>
                  <a:pt x="30480" y="110303"/>
                </a:cubicBezTo>
                <a:cubicBezTo>
                  <a:pt x="19978" y="112403"/>
                  <a:pt x="10160" y="117076"/>
                  <a:pt x="0" y="120463"/>
                </a:cubicBezTo>
                <a:cubicBezTo>
                  <a:pt x="3387" y="130623"/>
                  <a:pt x="2587" y="143370"/>
                  <a:pt x="10160" y="150943"/>
                </a:cubicBezTo>
                <a:cubicBezTo>
                  <a:pt x="17733" y="158516"/>
                  <a:pt x="31061" y="156314"/>
                  <a:pt x="40640" y="161103"/>
                </a:cubicBezTo>
                <a:cubicBezTo>
                  <a:pt x="119422" y="200494"/>
                  <a:pt x="24988" y="166046"/>
                  <a:pt x="101600" y="191583"/>
                </a:cubicBezTo>
                <a:lnTo>
                  <a:pt x="528320" y="171263"/>
                </a:lnTo>
                <a:cubicBezTo>
                  <a:pt x="565667" y="169149"/>
                  <a:pt x="603001" y="166047"/>
                  <a:pt x="640080" y="161103"/>
                </a:cubicBezTo>
                <a:cubicBezTo>
                  <a:pt x="653921" y="159258"/>
                  <a:pt x="667089" y="153972"/>
                  <a:pt x="680720" y="150943"/>
                </a:cubicBezTo>
                <a:cubicBezTo>
                  <a:pt x="697577" y="147197"/>
                  <a:pt x="714486" y="143622"/>
                  <a:pt x="731520" y="140783"/>
                </a:cubicBezTo>
                <a:cubicBezTo>
                  <a:pt x="805681" y="128423"/>
                  <a:pt x="831886" y="127964"/>
                  <a:pt x="914400" y="120463"/>
                </a:cubicBezTo>
                <a:cubicBezTo>
                  <a:pt x="1009227" y="123850"/>
                  <a:pt x="1104157" y="125051"/>
                  <a:pt x="1198880" y="130623"/>
                </a:cubicBezTo>
                <a:cubicBezTo>
                  <a:pt x="1288629" y="135902"/>
                  <a:pt x="1230822" y="137721"/>
                  <a:pt x="1290320" y="150943"/>
                </a:cubicBezTo>
                <a:cubicBezTo>
                  <a:pt x="1310430" y="155412"/>
                  <a:pt x="1330757" y="159318"/>
                  <a:pt x="1351280" y="161103"/>
                </a:cubicBezTo>
                <a:cubicBezTo>
                  <a:pt x="1408736" y="166099"/>
                  <a:pt x="1466526" y="166474"/>
                  <a:pt x="1524000" y="171263"/>
                </a:cubicBezTo>
                <a:cubicBezTo>
                  <a:pt x="1588479" y="176636"/>
                  <a:pt x="1652681" y="184925"/>
                  <a:pt x="1717040" y="191583"/>
                </a:cubicBezTo>
                <a:lnTo>
                  <a:pt x="1818640" y="201743"/>
                </a:lnTo>
                <a:cubicBezTo>
                  <a:pt x="1828800" y="198356"/>
                  <a:pt x="1842430" y="199946"/>
                  <a:pt x="1849120" y="191583"/>
                </a:cubicBezTo>
                <a:cubicBezTo>
                  <a:pt x="1866209" y="170222"/>
                  <a:pt x="1858724" y="106791"/>
                  <a:pt x="1849120" y="89983"/>
                </a:cubicBezTo>
                <a:cubicBezTo>
                  <a:pt x="1843807" y="80684"/>
                  <a:pt x="1828800" y="83210"/>
                  <a:pt x="1818640" y="79823"/>
                </a:cubicBezTo>
                <a:cubicBezTo>
                  <a:pt x="1720427" y="83210"/>
                  <a:pt x="1621950" y="82041"/>
                  <a:pt x="1524000" y="89983"/>
                </a:cubicBezTo>
                <a:cubicBezTo>
                  <a:pt x="1496164" y="92240"/>
                  <a:pt x="1469813" y="103530"/>
                  <a:pt x="1442720" y="110303"/>
                </a:cubicBezTo>
                <a:cubicBezTo>
                  <a:pt x="1343608" y="135081"/>
                  <a:pt x="1467366" y="104826"/>
                  <a:pt x="1351280" y="130623"/>
                </a:cubicBezTo>
                <a:cubicBezTo>
                  <a:pt x="1337649" y="133652"/>
                  <a:pt x="1324271" y="137754"/>
                  <a:pt x="1310640" y="140783"/>
                </a:cubicBezTo>
                <a:cubicBezTo>
                  <a:pt x="1240782" y="156307"/>
                  <a:pt x="1264775" y="148787"/>
                  <a:pt x="1178560" y="161103"/>
                </a:cubicBezTo>
                <a:cubicBezTo>
                  <a:pt x="1158167" y="164016"/>
                  <a:pt x="1138020" y="168540"/>
                  <a:pt x="1117600" y="171263"/>
                </a:cubicBezTo>
                <a:cubicBezTo>
                  <a:pt x="1056353" y="179429"/>
                  <a:pt x="974525" y="186117"/>
                  <a:pt x="914400" y="191583"/>
                </a:cubicBezTo>
                <a:lnTo>
                  <a:pt x="609600" y="181423"/>
                </a:lnTo>
                <a:cubicBezTo>
                  <a:pt x="565491" y="179371"/>
                  <a:pt x="521656" y="172600"/>
                  <a:pt x="477520" y="171263"/>
                </a:cubicBezTo>
                <a:cubicBezTo>
                  <a:pt x="409818" y="169211"/>
                  <a:pt x="291253" y="152636"/>
                  <a:pt x="264160" y="150943"/>
                </a:cubicBezTo>
                <a:close/>
              </a:path>
            </a:pathLst>
          </a:cu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93954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3"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91B8947-52BF-4EDE-A03A-4894D236F440}"/>
              </a:ext>
            </a:extLst>
          </p:cNvPr>
          <p:cNvPicPr>
            <a:picLocks noChangeAspect="1"/>
          </p:cNvPicPr>
          <p:nvPr/>
        </p:nvPicPr>
        <p:blipFill>
          <a:blip r:embed="rId2"/>
          <a:stretch>
            <a:fillRect/>
          </a:stretch>
        </p:blipFill>
        <p:spPr>
          <a:xfrm>
            <a:off x="0" y="-94593"/>
            <a:ext cx="12182474" cy="6863366"/>
          </a:xfrm>
          <a:prstGeom prst="rect">
            <a:avLst/>
          </a:prstGeom>
        </p:spPr>
      </p:pic>
      <p:sp>
        <p:nvSpPr>
          <p:cNvPr id="2" name="TextBox 1">
            <a:extLst>
              <a:ext uri="{FF2B5EF4-FFF2-40B4-BE49-F238E27FC236}">
                <a16:creationId xmlns:a16="http://schemas.microsoft.com/office/drawing/2014/main" xmlns="" id="{0467EAC7-120E-46B1-B429-2D3DFF99CB35}"/>
              </a:ext>
            </a:extLst>
          </p:cNvPr>
          <p:cNvSpPr txBox="1"/>
          <p:nvPr/>
        </p:nvSpPr>
        <p:spPr>
          <a:xfrm>
            <a:off x="111760" y="1705154"/>
            <a:ext cx="5283200" cy="2862322"/>
          </a:xfrm>
          <a:prstGeom prst="rect">
            <a:avLst/>
          </a:prstGeom>
          <a:noFill/>
        </p:spPr>
        <p:txBody>
          <a:bodyPr wrap="square" rtlCol="0">
            <a:spAutoFit/>
          </a:bodyPr>
          <a:lstStyle/>
          <a:p>
            <a:pPr algn="ctr"/>
            <a:r>
              <a:rPr lang="en-US" sz="6000" spc="600" dirty="0">
                <a:solidFill>
                  <a:schemeClr val="bg1"/>
                </a:solidFill>
                <a:latin typeface="+mj-lt"/>
              </a:rPr>
              <a:t>You are the light of the world</a:t>
            </a:r>
            <a:endParaRPr lang="en-AU" sz="6000" spc="600" dirty="0">
              <a:solidFill>
                <a:schemeClr val="bg1"/>
              </a:solidFill>
              <a:latin typeface="+mj-lt"/>
            </a:endParaRPr>
          </a:p>
        </p:txBody>
      </p:sp>
    </p:spTree>
    <p:extLst>
      <p:ext uri="{BB962C8B-B14F-4D97-AF65-F5344CB8AC3E}">
        <p14:creationId xmlns:p14="http://schemas.microsoft.com/office/powerpoint/2010/main" val="8181396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3750</TotalTime>
  <Words>131</Words>
  <Application>Microsoft Office PowerPoint</Application>
  <PresentationFormat>Widescreen</PresentationFormat>
  <Paragraphs>8</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B</dc:creator>
  <cp:lastModifiedBy>Kevin B</cp:lastModifiedBy>
  <cp:revision>39</cp:revision>
  <dcterms:created xsi:type="dcterms:W3CDTF">2019-01-17T04:40:59Z</dcterms:created>
  <dcterms:modified xsi:type="dcterms:W3CDTF">2019-02-02T22:17:08Z</dcterms:modified>
</cp:coreProperties>
</file>