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4" r:id="rId3"/>
    <p:sldId id="273" r:id="rId4"/>
    <p:sldId id="274" r:id="rId5"/>
    <p:sldId id="280" r:id="rId6"/>
    <p:sldId id="281" r:id="rId7"/>
    <p:sldId id="276" r:id="rId8"/>
    <p:sldId id="283" r:id="rId9"/>
    <p:sldId id="282" r:id="rId10"/>
    <p:sldId id="287" r:id="rId11"/>
    <p:sldId id="286" r:id="rId12"/>
    <p:sldId id="28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43" d="100"/>
          <a:sy n="43" d="100"/>
        </p:scale>
        <p:origin x="2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417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16366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3385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2546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328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6005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1309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369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968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58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0788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9FB82B-DD75-4FBF-A31B-4C9D51CC84A5}" type="datetimeFigureOut">
              <a:rPr lang="en-AU" smtClean="0"/>
              <a:t>10/02/2019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923C7-0428-4CD0-B893-07D07D2733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56728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4647"/>
          <a:stretch/>
        </p:blipFill>
        <p:spPr>
          <a:xfrm>
            <a:off x="2495814" y="-717601"/>
            <a:ext cx="10132546" cy="757560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5642" b="44012"/>
          <a:stretch/>
        </p:blipFill>
        <p:spPr>
          <a:xfrm>
            <a:off x="419337" y="283909"/>
            <a:ext cx="7282601" cy="3565715"/>
          </a:xfrm>
          <a:prstGeom prst="rect">
            <a:avLst/>
          </a:prstGeom>
        </p:spPr>
      </p:pic>
      <p:pic>
        <p:nvPicPr>
          <p:cNvPr id="1026" name="Picture 2" descr="Image result for andrew cha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5" b="10044"/>
          <a:stretch/>
        </p:blipFill>
        <p:spPr bwMode="auto">
          <a:xfrm>
            <a:off x="414345" y="3410712"/>
            <a:ext cx="7287593" cy="330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021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503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73" r="24647"/>
          <a:stretch/>
        </p:blipFill>
        <p:spPr>
          <a:xfrm>
            <a:off x="2495814" y="0"/>
            <a:ext cx="10132546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607" r="171" b="2520"/>
          <a:stretch/>
        </p:blipFill>
        <p:spPr>
          <a:xfrm>
            <a:off x="314793" y="177577"/>
            <a:ext cx="7719935" cy="620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7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831" y="0"/>
            <a:ext cx="431822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85403" y="1972848"/>
            <a:ext cx="816248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6600" spc="600" dirty="0" smtClean="0">
                <a:solidFill>
                  <a:schemeClr val="bg1"/>
                </a:solidFill>
                <a:latin typeface="+mj-lt"/>
              </a:rPr>
              <a:t>You are the light </a:t>
            </a:r>
          </a:p>
          <a:p>
            <a:pPr algn="ctr"/>
            <a:r>
              <a:rPr lang="en-US" sz="6600" spc="600" dirty="0" smtClean="0">
                <a:solidFill>
                  <a:schemeClr val="bg1"/>
                </a:solidFill>
                <a:latin typeface="+mj-lt"/>
              </a:rPr>
              <a:t>of the world</a:t>
            </a:r>
          </a:p>
          <a:p>
            <a:pPr algn="r"/>
            <a:r>
              <a:rPr lang="en-US" sz="3200" b="0" i="0" spc="600" dirty="0" smtClean="0">
                <a:solidFill>
                  <a:schemeClr val="bg1"/>
                </a:solidFill>
                <a:effectLst/>
                <a:latin typeface="+mj-lt"/>
              </a:rPr>
              <a:t>Matthew 5:14</a:t>
            </a:r>
            <a:endParaRPr lang="en-US" sz="3200" b="0" i="0" spc="6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3171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73" r="24647"/>
          <a:stretch/>
        </p:blipFill>
        <p:spPr>
          <a:xfrm>
            <a:off x="2495814" y="0"/>
            <a:ext cx="10132546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31607" r="171" b="2520"/>
          <a:stretch/>
        </p:blipFill>
        <p:spPr>
          <a:xfrm>
            <a:off x="314793" y="177577"/>
            <a:ext cx="7719935" cy="6208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11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831" y="0"/>
            <a:ext cx="431822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85403" y="1972848"/>
            <a:ext cx="816248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6600" spc="600" dirty="0" smtClean="0">
                <a:solidFill>
                  <a:schemeClr val="bg1"/>
                </a:solidFill>
                <a:latin typeface="+mj-lt"/>
              </a:rPr>
              <a:t>You are the light </a:t>
            </a:r>
          </a:p>
          <a:p>
            <a:pPr algn="ctr"/>
            <a:r>
              <a:rPr lang="en-US" sz="6600" spc="600" dirty="0" smtClean="0">
                <a:solidFill>
                  <a:schemeClr val="bg1"/>
                </a:solidFill>
                <a:latin typeface="+mj-lt"/>
              </a:rPr>
              <a:t>of the world</a:t>
            </a:r>
          </a:p>
          <a:p>
            <a:pPr algn="r"/>
            <a:r>
              <a:rPr lang="en-US" sz="3200" b="0" i="0" spc="600" dirty="0" smtClean="0">
                <a:solidFill>
                  <a:schemeClr val="bg1"/>
                </a:solidFill>
                <a:effectLst/>
                <a:latin typeface="+mj-lt"/>
              </a:rPr>
              <a:t>Matthew 5:14</a:t>
            </a:r>
            <a:endParaRPr lang="en-US" sz="3200" b="0" i="0" spc="600" dirty="0">
              <a:solidFill>
                <a:schemeClr val="bg1"/>
              </a:solidFill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9395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91B8947-52BF-4EDE-A03A-4894D236F4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853" r="26629"/>
          <a:stretch/>
        </p:blipFill>
        <p:spPr>
          <a:xfrm>
            <a:off x="7861955" y="0"/>
            <a:ext cx="4326904" cy="6863366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8F369931-FBEA-4D4C-9E19-99387AD84D6E}"/>
              </a:ext>
            </a:extLst>
          </p:cNvPr>
          <p:cNvSpPr/>
          <p:nvPr/>
        </p:nvSpPr>
        <p:spPr>
          <a:xfrm>
            <a:off x="368178" y="877137"/>
            <a:ext cx="7989438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200" spc="300" dirty="0">
                <a:solidFill>
                  <a:schemeClr val="bg1"/>
                </a:solidFill>
                <a:latin typeface="+mj-lt"/>
              </a:rPr>
              <a:t>Blessed are the merciful,</a:t>
            </a:r>
            <a:br>
              <a:rPr lang="en-US" sz="4200" spc="300" dirty="0">
                <a:solidFill>
                  <a:schemeClr val="bg1"/>
                </a:solidFill>
                <a:latin typeface="+mj-lt"/>
              </a:rPr>
            </a:br>
            <a:r>
              <a:rPr lang="en-US" sz="4200" spc="3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for </a:t>
            </a:r>
            <a:r>
              <a:rPr lang="en-US" sz="4200" spc="300" dirty="0">
                <a:solidFill>
                  <a:schemeClr val="bg1"/>
                </a:solidFill>
                <a:latin typeface="+mj-lt"/>
              </a:rPr>
              <a:t>they will be shown mercy.</a:t>
            </a:r>
            <a:br>
              <a:rPr lang="en-US" sz="4200" spc="300" dirty="0">
                <a:solidFill>
                  <a:schemeClr val="bg1"/>
                </a:solidFill>
                <a:latin typeface="+mj-lt"/>
              </a:rPr>
            </a:b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Blessed </a:t>
            </a:r>
            <a:r>
              <a:rPr lang="en-US" sz="4200" spc="300" dirty="0">
                <a:solidFill>
                  <a:schemeClr val="bg1"/>
                </a:solidFill>
                <a:latin typeface="+mj-lt"/>
              </a:rPr>
              <a:t>are the pure in heart,</a:t>
            </a:r>
            <a:br>
              <a:rPr lang="en-US" sz="4200" spc="300" dirty="0">
                <a:solidFill>
                  <a:schemeClr val="bg1"/>
                </a:solidFill>
                <a:latin typeface="+mj-lt"/>
              </a:rPr>
            </a:br>
            <a:r>
              <a:rPr lang="en-US" sz="4200" spc="3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for </a:t>
            </a:r>
            <a:r>
              <a:rPr lang="en-US" sz="4200" spc="300" dirty="0">
                <a:solidFill>
                  <a:schemeClr val="bg1"/>
                </a:solidFill>
                <a:latin typeface="+mj-lt"/>
              </a:rPr>
              <a:t>they will see God.</a:t>
            </a:r>
            <a:br>
              <a:rPr lang="en-US" sz="4200" spc="300" dirty="0">
                <a:solidFill>
                  <a:schemeClr val="bg1"/>
                </a:solidFill>
                <a:latin typeface="+mj-lt"/>
              </a:rPr>
            </a:b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Blessed </a:t>
            </a:r>
            <a:r>
              <a:rPr lang="en-US" sz="4200" spc="300" dirty="0">
                <a:solidFill>
                  <a:schemeClr val="bg1"/>
                </a:solidFill>
                <a:latin typeface="+mj-lt"/>
              </a:rPr>
              <a:t>are the peacemakers,</a:t>
            </a:r>
            <a:br>
              <a:rPr lang="en-US" sz="4200" spc="300" dirty="0">
                <a:solidFill>
                  <a:schemeClr val="bg1"/>
                </a:solidFill>
                <a:latin typeface="+mj-lt"/>
              </a:rPr>
            </a:br>
            <a:r>
              <a:rPr lang="en-US" sz="4200" spc="300" dirty="0">
                <a:solidFill>
                  <a:schemeClr val="bg1"/>
                </a:solidFill>
                <a:latin typeface="+mj-lt"/>
              </a:rPr>
              <a:t> </a:t>
            </a: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for </a:t>
            </a:r>
            <a:r>
              <a:rPr lang="en-US" sz="4200" spc="300" dirty="0">
                <a:solidFill>
                  <a:schemeClr val="bg1"/>
                </a:solidFill>
                <a:latin typeface="+mj-lt"/>
              </a:rPr>
              <a:t>they will be called children  </a:t>
            </a:r>
            <a:r>
              <a:rPr lang="en-US" sz="4200" spc="300" dirty="0" smtClean="0">
                <a:solidFill>
                  <a:schemeClr val="bg1"/>
                </a:solidFill>
                <a:latin typeface="+mj-lt"/>
              </a:rPr>
              <a:t>     	of </a:t>
            </a:r>
            <a:r>
              <a:rPr lang="en-US" sz="4200" spc="300" dirty="0">
                <a:solidFill>
                  <a:schemeClr val="bg1"/>
                </a:solidFill>
                <a:latin typeface="+mj-lt"/>
              </a:rPr>
              <a:t>God.</a:t>
            </a:r>
            <a:endParaRPr lang="en-US" sz="4200" spc="300" dirty="0" smtClean="0">
              <a:solidFill>
                <a:schemeClr val="bg1"/>
              </a:solidFill>
              <a:latin typeface="+mj-lt"/>
            </a:endParaRPr>
          </a:p>
          <a:p>
            <a:pPr algn="r"/>
            <a:r>
              <a:rPr lang="en-US" sz="3200" spc="300" dirty="0" smtClean="0">
                <a:solidFill>
                  <a:schemeClr val="bg1"/>
                </a:solidFill>
                <a:latin typeface="+mj-lt"/>
              </a:rPr>
              <a:t>Matthew 5:7-9</a:t>
            </a:r>
            <a:endParaRPr lang="en-US" sz="4000" spc="3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5378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831" y="0"/>
            <a:ext cx="431822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0" y="5972426"/>
            <a:ext cx="123790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4000" spc="600" dirty="0" smtClean="0">
                <a:solidFill>
                  <a:schemeClr val="bg1"/>
                </a:solidFill>
                <a:latin typeface="+mj-lt"/>
              </a:rPr>
              <a:t>You are the light of the world 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303195" y="194674"/>
            <a:ext cx="89791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spc="600" dirty="0" smtClean="0">
                <a:solidFill>
                  <a:schemeClr val="bg1"/>
                </a:solidFill>
              </a:rPr>
              <a:t>Blessed are the merciful … </a:t>
            </a:r>
            <a:endParaRPr lang="en-US" sz="4800" spc="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3356" b="10048"/>
          <a:stretch/>
        </p:blipFill>
        <p:spPr>
          <a:xfrm>
            <a:off x="1711736" y="1025671"/>
            <a:ext cx="6162105" cy="4946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944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831" y="0"/>
            <a:ext cx="431822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0" y="5972426"/>
            <a:ext cx="123790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4000" spc="600" dirty="0" smtClean="0">
                <a:solidFill>
                  <a:schemeClr val="bg1"/>
                </a:solidFill>
                <a:latin typeface="+mj-lt"/>
              </a:rPr>
              <a:t>You are the light of the world 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303195" y="194674"/>
            <a:ext cx="105574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spc="600" dirty="0" smtClean="0">
                <a:solidFill>
                  <a:schemeClr val="bg1"/>
                </a:solidFill>
              </a:rPr>
              <a:t>Blessed are the pure in heart … </a:t>
            </a:r>
            <a:endParaRPr lang="en-US" sz="4800" spc="6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504" y="1179381"/>
            <a:ext cx="6730567" cy="449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62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441" y="786384"/>
            <a:ext cx="10609326" cy="499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72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831" y="0"/>
            <a:ext cx="431822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0" y="5972426"/>
            <a:ext cx="123790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4000" spc="600" dirty="0" smtClean="0">
                <a:solidFill>
                  <a:schemeClr val="bg1"/>
                </a:solidFill>
                <a:latin typeface="+mj-lt"/>
              </a:rPr>
              <a:t>You are the light of the world 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303195" y="194674"/>
            <a:ext cx="1055744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spc="600" dirty="0" smtClean="0">
                <a:solidFill>
                  <a:schemeClr val="bg1"/>
                </a:solidFill>
              </a:rPr>
              <a:t>Blessed are the pure in heart … </a:t>
            </a:r>
            <a:endParaRPr lang="en-US" sz="4800" spc="6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7504" y="1179381"/>
            <a:ext cx="6730567" cy="4499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3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0831" y="0"/>
            <a:ext cx="4318226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E7F3705-04B7-4F16-B338-61A5CC30651C}"/>
              </a:ext>
            </a:extLst>
          </p:cNvPr>
          <p:cNvSpPr/>
          <p:nvPr/>
        </p:nvSpPr>
        <p:spPr>
          <a:xfrm>
            <a:off x="0" y="5972426"/>
            <a:ext cx="1237905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Helvetica Neue"/>
              </a:rPr>
              <a:t>‘</a:t>
            </a:r>
            <a:r>
              <a:rPr lang="en-US" sz="4000" spc="600" dirty="0" smtClean="0">
                <a:solidFill>
                  <a:schemeClr val="bg1"/>
                </a:solidFill>
                <a:latin typeface="+mj-lt"/>
              </a:rPr>
              <a:t>You are the light of the world 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303195" y="194674"/>
            <a:ext cx="1022587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spc="600" dirty="0" smtClean="0">
                <a:solidFill>
                  <a:schemeClr val="bg1"/>
                </a:solidFill>
              </a:rPr>
              <a:t>Blessed are the peacemakers… </a:t>
            </a:r>
            <a:endParaRPr lang="en-US" sz="4800" spc="600" dirty="0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495" y="1277210"/>
            <a:ext cx="6742760" cy="451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03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4868</TotalTime>
  <Words>85</Words>
  <Application>Microsoft Office PowerPoint</Application>
  <PresentationFormat>Widescreen</PresentationFormat>
  <Paragraphs>16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Helvetica Neue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B</dc:creator>
  <cp:lastModifiedBy>Kevin Bird</cp:lastModifiedBy>
  <cp:revision>52</cp:revision>
  <dcterms:created xsi:type="dcterms:W3CDTF">2019-01-17T04:40:59Z</dcterms:created>
  <dcterms:modified xsi:type="dcterms:W3CDTF">2019-02-09T21:38:26Z</dcterms:modified>
</cp:coreProperties>
</file>