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9" r:id="rId3"/>
    <p:sldId id="284" r:id="rId4"/>
    <p:sldId id="291" r:id="rId5"/>
    <p:sldId id="289" r:id="rId6"/>
    <p:sldId id="286" r:id="rId7"/>
    <p:sldId id="274" r:id="rId8"/>
    <p:sldId id="287" r:id="rId9"/>
    <p:sldId id="285" r:id="rId10"/>
    <p:sldId id="290" r:id="rId11"/>
    <p:sldId id="293" r:id="rId12"/>
    <p:sldId id="29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6" autoAdjust="0"/>
    <p:restoredTop sz="94660"/>
  </p:normalViewPr>
  <p:slideViewPr>
    <p:cSldViewPr snapToGrid="0">
      <p:cViewPr varScale="1">
        <p:scale>
          <a:sx n="70" d="100"/>
          <a:sy n="70" d="100"/>
        </p:scale>
        <p:origin x="3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24/02/2019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4177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24/02/2019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16366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24/02/2019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3385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24/02/2019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2546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24/02/2019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8328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24/02/2019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66005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24/02/2019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1309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24/02/2019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6369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24/02/2019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9682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24/02/2019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7582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24/02/2019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30788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9FB82B-DD75-4FBF-A31B-4C9D51CC84A5}" type="datetimeFigureOut">
              <a:rPr lang="en-AU" smtClean="0"/>
              <a:t>24/02/2019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5672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AE7F3705-04B7-4F16-B338-61A5CC30651C}"/>
              </a:ext>
            </a:extLst>
          </p:cNvPr>
          <p:cNvSpPr/>
          <p:nvPr/>
        </p:nvSpPr>
        <p:spPr>
          <a:xfrm>
            <a:off x="65989" y="492840"/>
            <a:ext cx="12192000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Helvetica Neue"/>
              </a:rPr>
              <a:t>‘</a:t>
            </a:r>
            <a:r>
              <a:rPr lang="en-US" sz="12500" spc="600" dirty="0" smtClean="0">
                <a:solidFill>
                  <a:schemeClr val="bg1"/>
                </a:solidFill>
                <a:latin typeface="+mj-lt"/>
              </a:rPr>
              <a:t>What will you </a:t>
            </a:r>
          </a:p>
          <a:p>
            <a:pPr algn="ctr"/>
            <a:r>
              <a:rPr lang="en-US" sz="12500" spc="600" dirty="0" smtClean="0">
                <a:solidFill>
                  <a:schemeClr val="bg1"/>
                </a:solidFill>
                <a:latin typeface="+mj-lt"/>
              </a:rPr>
              <a:t>be remembered for?</a:t>
            </a:r>
          </a:p>
        </p:txBody>
      </p:sp>
    </p:spTree>
    <p:extLst>
      <p:ext uri="{BB962C8B-B14F-4D97-AF65-F5344CB8AC3E}">
        <p14:creationId xmlns:p14="http://schemas.microsoft.com/office/powerpoint/2010/main" val="369395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8F369931-FBEA-4D4C-9E19-99387AD84D6E}"/>
              </a:ext>
            </a:extLst>
          </p:cNvPr>
          <p:cNvSpPr/>
          <p:nvPr/>
        </p:nvSpPr>
        <p:spPr>
          <a:xfrm>
            <a:off x="2871216" y="1050967"/>
            <a:ext cx="8951976" cy="4524315"/>
          </a:xfrm>
          <a:prstGeom prst="rect">
            <a:avLst/>
          </a:prstGeom>
          <a:ln w="25400">
            <a:noFill/>
          </a:ln>
        </p:spPr>
        <p:txBody>
          <a:bodyPr wrap="square">
            <a:spAutoFit/>
          </a:bodyPr>
          <a:lstStyle/>
          <a:p>
            <a:r>
              <a:rPr lang="en-US" sz="44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… your </a:t>
            </a:r>
            <a:r>
              <a:rPr lang="en-US" sz="4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work produced by </a:t>
            </a:r>
            <a:r>
              <a:rPr lang="en-US" sz="44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faith </a:t>
            </a:r>
            <a:endParaRPr lang="en-US" sz="1200" spc="3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endParaRPr lang="en-US" sz="1200" spc="3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r>
              <a:rPr lang="en-US" sz="44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	… your </a:t>
            </a:r>
            <a:r>
              <a:rPr lang="en-US" sz="4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labour prompted by </a:t>
            </a:r>
            <a:r>
              <a:rPr lang="en-US" sz="44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			love</a:t>
            </a:r>
          </a:p>
          <a:p>
            <a:endParaRPr lang="en-US" sz="1200" spc="300" dirty="0" smtClean="0">
              <a:solidFill>
                <a:schemeClr val="bg1"/>
              </a:solidFill>
              <a:latin typeface="+mj-lt"/>
            </a:endParaRPr>
          </a:p>
          <a:p>
            <a:r>
              <a:rPr lang="en-US" sz="4400" spc="300" dirty="0" smtClean="0">
                <a:solidFill>
                  <a:schemeClr val="bg1"/>
                </a:solidFill>
                <a:latin typeface="+mj-lt"/>
              </a:rPr>
              <a:t>		… your endurance inspired 			by hope in our Lord 					Jesus Christ</a:t>
            </a:r>
            <a:endParaRPr lang="en-US" sz="4000" spc="3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1462" r="32538"/>
          <a:stretch/>
        </p:blipFill>
        <p:spPr>
          <a:xfrm>
            <a:off x="182880" y="0"/>
            <a:ext cx="24688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07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977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0704" t="24134" r="21484" b="27467"/>
          <a:stretch/>
        </p:blipFill>
        <p:spPr>
          <a:xfrm>
            <a:off x="563151" y="667512"/>
            <a:ext cx="11065697" cy="5210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05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37457" y="-36733"/>
            <a:ext cx="4849296" cy="689473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3320" y="0"/>
            <a:ext cx="48006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5146" y="0"/>
            <a:ext cx="41817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21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39919" r="-402"/>
          <a:stretch/>
        </p:blipFill>
        <p:spPr>
          <a:xfrm>
            <a:off x="4721438" y="0"/>
            <a:ext cx="2715768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37593" r="28964"/>
          <a:stretch/>
        </p:blipFill>
        <p:spPr>
          <a:xfrm>
            <a:off x="-33442" y="0"/>
            <a:ext cx="2185416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36274" r="31113"/>
          <a:stretch/>
        </p:blipFill>
        <p:spPr>
          <a:xfrm>
            <a:off x="7261083" y="0"/>
            <a:ext cx="2358405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/>
          <a:srcRect l="40275" r="35897"/>
          <a:stretch/>
        </p:blipFill>
        <p:spPr>
          <a:xfrm>
            <a:off x="9619488" y="0"/>
            <a:ext cx="2572512" cy="677570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/>
          <a:srcRect l="32555" r="30106"/>
          <a:stretch/>
        </p:blipFill>
        <p:spPr>
          <a:xfrm>
            <a:off x="2151974" y="0"/>
            <a:ext cx="2569464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49482" y="365125"/>
            <a:ext cx="5059679" cy="6172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42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58057"/>
          <a:stretch/>
        </p:blipFill>
        <p:spPr>
          <a:xfrm>
            <a:off x="488749" y="0"/>
            <a:ext cx="5607251" cy="68367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0"/>
            <a:ext cx="5607251" cy="683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549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8F369931-FBEA-4D4C-9E19-99387AD84D6E}"/>
              </a:ext>
            </a:extLst>
          </p:cNvPr>
          <p:cNvSpPr/>
          <p:nvPr/>
        </p:nvSpPr>
        <p:spPr>
          <a:xfrm>
            <a:off x="462445" y="575479"/>
            <a:ext cx="11273925" cy="5324535"/>
          </a:xfrm>
          <a:prstGeom prst="rect">
            <a:avLst/>
          </a:prstGeom>
          <a:ln w="25400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n-US" sz="4400" spc="300" dirty="0">
                <a:solidFill>
                  <a:schemeClr val="bg1"/>
                </a:solidFill>
                <a:latin typeface="+mj-lt"/>
              </a:rPr>
              <a:t>We always thank God for all of you and continually mention you in our prayers. </a:t>
            </a:r>
            <a:r>
              <a:rPr lang="en-US" sz="4400" b="1" spc="300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US" sz="4400" spc="300" dirty="0">
                <a:solidFill>
                  <a:schemeClr val="bg1"/>
                </a:solidFill>
                <a:latin typeface="+mj-lt"/>
              </a:rPr>
              <a:t>We remember before our God and Father your work produced by faith, your labour prompted by love, and your endurance inspired by hope in our Lord Jesus </a:t>
            </a:r>
            <a:r>
              <a:rPr lang="en-US" sz="4400" spc="300" dirty="0" smtClean="0">
                <a:solidFill>
                  <a:schemeClr val="bg1"/>
                </a:solidFill>
                <a:latin typeface="+mj-lt"/>
              </a:rPr>
              <a:t>Christ.</a:t>
            </a:r>
            <a:r>
              <a:rPr lang="en-US" sz="4200" spc="300" dirty="0" smtClean="0">
                <a:solidFill>
                  <a:schemeClr val="bg1"/>
                </a:solidFill>
                <a:latin typeface="+mj-lt"/>
              </a:rPr>
              <a:t>.</a:t>
            </a:r>
          </a:p>
          <a:p>
            <a:pPr algn="r"/>
            <a:r>
              <a:rPr lang="en-US" sz="3200" spc="300" dirty="0" smtClean="0">
                <a:solidFill>
                  <a:schemeClr val="bg1"/>
                </a:solidFill>
                <a:latin typeface="+mj-lt"/>
              </a:rPr>
              <a:t>1 Thessalonians 1:2-3</a:t>
            </a:r>
            <a:endParaRPr lang="en-US" sz="40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0026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3363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8F369931-FBEA-4D4C-9E19-99387AD84D6E}"/>
              </a:ext>
            </a:extLst>
          </p:cNvPr>
          <p:cNvSpPr/>
          <p:nvPr/>
        </p:nvSpPr>
        <p:spPr>
          <a:xfrm>
            <a:off x="6830568" y="1809919"/>
            <a:ext cx="4229146" cy="2123658"/>
          </a:xfrm>
          <a:prstGeom prst="rect">
            <a:avLst/>
          </a:prstGeom>
          <a:ln w="25400">
            <a:noFill/>
          </a:ln>
        </p:spPr>
        <p:txBody>
          <a:bodyPr wrap="square">
            <a:spAutoFit/>
          </a:bodyPr>
          <a:lstStyle/>
          <a:p>
            <a:pPr algn="r"/>
            <a:r>
              <a:rPr lang="en-US" sz="4400" spc="300" dirty="0" smtClean="0">
                <a:solidFill>
                  <a:schemeClr val="bg1"/>
                </a:solidFill>
                <a:latin typeface="+mj-lt"/>
              </a:rPr>
              <a:t>… your </a:t>
            </a:r>
            <a:r>
              <a:rPr lang="en-US" sz="4400" spc="300" dirty="0">
                <a:solidFill>
                  <a:schemeClr val="bg1"/>
                </a:solidFill>
                <a:latin typeface="+mj-lt"/>
              </a:rPr>
              <a:t>work produced </a:t>
            </a:r>
            <a:endParaRPr lang="en-US" sz="4400" spc="300" dirty="0" smtClean="0">
              <a:solidFill>
                <a:schemeClr val="bg1"/>
              </a:solidFill>
              <a:latin typeface="+mj-lt"/>
            </a:endParaRPr>
          </a:p>
          <a:p>
            <a:pPr algn="r"/>
            <a:r>
              <a:rPr lang="en-US" sz="4400" spc="300" dirty="0" smtClean="0">
                <a:solidFill>
                  <a:schemeClr val="bg1"/>
                </a:solidFill>
                <a:latin typeface="+mj-lt"/>
              </a:rPr>
              <a:t>by faith</a:t>
            </a:r>
            <a:endParaRPr lang="en-US" sz="4000" spc="3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056" y="0"/>
            <a:ext cx="68549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78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8F369931-FBEA-4D4C-9E19-99387AD84D6E}"/>
              </a:ext>
            </a:extLst>
          </p:cNvPr>
          <p:cNvSpPr/>
          <p:nvPr/>
        </p:nvSpPr>
        <p:spPr>
          <a:xfrm>
            <a:off x="5367528" y="721783"/>
            <a:ext cx="6131098" cy="4339650"/>
          </a:xfrm>
          <a:prstGeom prst="rect">
            <a:avLst/>
          </a:prstGeom>
          <a:ln w="25400">
            <a:noFill/>
          </a:ln>
        </p:spPr>
        <p:txBody>
          <a:bodyPr wrap="square">
            <a:spAutoFit/>
          </a:bodyPr>
          <a:lstStyle/>
          <a:p>
            <a:r>
              <a:rPr lang="en-US" sz="44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… your </a:t>
            </a:r>
            <a:r>
              <a:rPr lang="en-US" sz="4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work produced </a:t>
            </a:r>
            <a:r>
              <a:rPr lang="en-US" sz="44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		by faith </a:t>
            </a:r>
            <a:endParaRPr lang="en-US" sz="1200" spc="3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endParaRPr lang="en-US" sz="1200" spc="3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r>
              <a:rPr lang="en-US" sz="4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	</a:t>
            </a:r>
            <a:r>
              <a:rPr lang="en-US" sz="4400" spc="300" dirty="0" smtClean="0">
                <a:solidFill>
                  <a:schemeClr val="bg1"/>
                </a:solidFill>
                <a:latin typeface="+mj-lt"/>
              </a:rPr>
              <a:t>… your </a:t>
            </a:r>
            <a:r>
              <a:rPr lang="en-US" sz="4400" spc="300" dirty="0">
                <a:solidFill>
                  <a:schemeClr val="bg1"/>
                </a:solidFill>
                <a:latin typeface="+mj-lt"/>
              </a:rPr>
              <a:t>labour </a:t>
            </a:r>
            <a:r>
              <a:rPr lang="en-US" sz="4400" spc="300" dirty="0" smtClean="0">
                <a:solidFill>
                  <a:schemeClr val="bg1"/>
                </a:solidFill>
                <a:latin typeface="+mj-lt"/>
              </a:rPr>
              <a:t>			prompted </a:t>
            </a:r>
            <a:r>
              <a:rPr lang="en-US" sz="4400" spc="300" dirty="0">
                <a:solidFill>
                  <a:schemeClr val="bg1"/>
                </a:solidFill>
                <a:latin typeface="+mj-lt"/>
              </a:rPr>
              <a:t>by </a:t>
            </a:r>
            <a:r>
              <a:rPr lang="en-US" sz="4400" spc="300" dirty="0" smtClean="0">
                <a:solidFill>
                  <a:schemeClr val="bg1"/>
                </a:solidFill>
                <a:latin typeface="+mj-lt"/>
              </a:rPr>
              <a:t>				love</a:t>
            </a:r>
          </a:p>
          <a:p>
            <a:pPr algn="just"/>
            <a:r>
              <a:rPr lang="en-US" sz="4400" spc="300" dirty="0">
                <a:solidFill>
                  <a:schemeClr val="bg1"/>
                </a:solidFill>
                <a:latin typeface="+mj-lt"/>
              </a:rPr>
              <a:t>	</a:t>
            </a:r>
            <a:r>
              <a:rPr lang="en-US" sz="4400" spc="300" dirty="0" smtClean="0">
                <a:solidFill>
                  <a:schemeClr val="bg1"/>
                </a:solidFill>
                <a:latin typeface="+mj-lt"/>
              </a:rPr>
              <a:t>	</a:t>
            </a:r>
            <a:endParaRPr lang="en-US" sz="4000" spc="3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387" y="402336"/>
            <a:ext cx="4603223" cy="629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34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37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5920</TotalTime>
  <Words>41</Words>
  <Application>Microsoft Office PowerPoint</Application>
  <PresentationFormat>Widescreen</PresentationFormat>
  <Paragraphs>15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Helvetica Neue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B</dc:creator>
  <cp:lastModifiedBy>Kevin Bird</cp:lastModifiedBy>
  <cp:revision>68</cp:revision>
  <dcterms:created xsi:type="dcterms:W3CDTF">2019-01-17T04:40:59Z</dcterms:created>
  <dcterms:modified xsi:type="dcterms:W3CDTF">2019-02-23T22:04:00Z</dcterms:modified>
</cp:coreProperties>
</file>