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1" r:id="rId4"/>
    <p:sldId id="263" r:id="rId5"/>
    <p:sldId id="262" r:id="rId6"/>
    <p:sldId id="257" r:id="rId7"/>
    <p:sldId id="258" r:id="rId8"/>
    <p:sldId id="264" r:id="rId9"/>
    <p:sldId id="265" r:id="rId10"/>
    <p:sldId id="266" r:id="rId11"/>
    <p:sldId id="267" r:id="rId12"/>
    <p:sldId id="260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972" autoAdjust="0"/>
    <p:restoredTop sz="94660"/>
  </p:normalViewPr>
  <p:slideViewPr>
    <p:cSldViewPr snapToGrid="0">
      <p:cViewPr varScale="1">
        <p:scale>
          <a:sx n="57" d="100"/>
          <a:sy n="57" d="100"/>
        </p:scale>
        <p:origin x="62" y="6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60A68-A2DE-4792-9BE9-CC179F6EDE39}" type="datetimeFigureOut">
              <a:rPr lang="en-US" smtClean="0"/>
              <a:t>3/3/2019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555E5-FCC7-492F-A3BA-2629F00B43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05967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60A68-A2DE-4792-9BE9-CC179F6EDE39}" type="datetimeFigureOut">
              <a:rPr lang="en-US" smtClean="0"/>
              <a:t>3/3/2019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555E5-FCC7-492F-A3BA-2629F00B43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25774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60A68-A2DE-4792-9BE9-CC179F6EDE39}" type="datetimeFigureOut">
              <a:rPr lang="en-US" smtClean="0"/>
              <a:t>3/3/2019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555E5-FCC7-492F-A3BA-2629F00B43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179087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60A68-A2DE-4792-9BE9-CC179F6EDE39}" type="datetimeFigureOut">
              <a:rPr lang="en-US" smtClean="0"/>
              <a:t>3/3/2019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555E5-FCC7-492F-A3BA-2629F00B43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2615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60A68-A2DE-4792-9BE9-CC179F6EDE39}" type="datetimeFigureOut">
              <a:rPr lang="en-US" smtClean="0"/>
              <a:t>3/3/2019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555E5-FCC7-492F-A3BA-2629F00B43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98828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60A68-A2DE-4792-9BE9-CC179F6EDE39}" type="datetimeFigureOut">
              <a:rPr lang="en-US" smtClean="0"/>
              <a:t>3/3/2019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555E5-FCC7-492F-A3BA-2629F00B43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72887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60A68-A2DE-4792-9BE9-CC179F6EDE39}" type="datetimeFigureOut">
              <a:rPr lang="en-US" smtClean="0"/>
              <a:t>3/3/2019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555E5-FCC7-492F-A3BA-2629F00B43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365518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60A68-A2DE-4792-9BE9-CC179F6EDE39}" type="datetimeFigureOut">
              <a:rPr lang="en-US" smtClean="0"/>
              <a:t>3/3/2019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555E5-FCC7-492F-A3BA-2629F00B43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43754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60A68-A2DE-4792-9BE9-CC179F6EDE39}" type="datetimeFigureOut">
              <a:rPr lang="en-US" smtClean="0"/>
              <a:t>3/3/2019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555E5-FCC7-492F-A3BA-2629F00B43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6248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60A68-A2DE-4792-9BE9-CC179F6EDE39}" type="datetimeFigureOut">
              <a:rPr lang="en-US" smtClean="0"/>
              <a:t>3/3/2019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555E5-FCC7-492F-A3BA-2629F00B43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030946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60A68-A2DE-4792-9BE9-CC179F6EDE39}" type="datetimeFigureOut">
              <a:rPr lang="en-US" smtClean="0"/>
              <a:t>3/3/2019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555E5-FCC7-492F-A3BA-2629F00B43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18455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460A68-A2DE-4792-9BE9-CC179F6EDE39}" type="datetimeFigureOut">
              <a:rPr lang="en-US" smtClean="0"/>
              <a:t>3/3/2019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F4555E5-FCC7-492F-A3BA-2629F00B43F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368031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50869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800" dirty="0" smtClean="0"/>
              <a:t>.17</a:t>
            </a:r>
            <a:r>
              <a:rPr lang="en-US" sz="4800" dirty="0"/>
              <a:t> </a:t>
            </a:r>
            <a:r>
              <a:rPr lang="en-US" sz="4800" u="sng" dirty="0"/>
              <a:t>Sanctify</a:t>
            </a:r>
            <a:r>
              <a:rPr lang="en-US" sz="4800" dirty="0"/>
              <a:t> them </a:t>
            </a:r>
            <a:r>
              <a:rPr lang="en-US" sz="4800" dirty="0" smtClean="0"/>
              <a:t>by the </a:t>
            </a:r>
            <a:r>
              <a:rPr lang="en-US" sz="4800" u="sng" dirty="0"/>
              <a:t>truth</a:t>
            </a:r>
            <a:r>
              <a:rPr lang="en-US" sz="4800" dirty="0"/>
              <a:t>; </a:t>
            </a:r>
            <a:r>
              <a:rPr lang="en-US" sz="4800" u="sng" dirty="0"/>
              <a:t>your word is truth.</a:t>
            </a:r>
          </a:p>
        </p:txBody>
      </p:sp>
    </p:spTree>
    <p:extLst>
      <p:ext uri="{BB962C8B-B14F-4D97-AF65-F5344CB8AC3E}">
        <p14:creationId xmlns:p14="http://schemas.microsoft.com/office/powerpoint/2010/main" val="27844944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b="18282"/>
          <a:stretch/>
        </p:blipFill>
        <p:spPr>
          <a:xfrm>
            <a:off x="-131590" y="-1"/>
            <a:ext cx="12650801" cy="68953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9106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993"/>
          <a:stretch/>
        </p:blipFill>
        <p:spPr>
          <a:xfrm>
            <a:off x="2951946" y="132079"/>
            <a:ext cx="5612934" cy="6583429"/>
          </a:xfrm>
        </p:spPr>
      </p:pic>
    </p:spTree>
    <p:extLst>
      <p:ext uri="{BB962C8B-B14F-4D97-AF65-F5344CB8AC3E}">
        <p14:creationId xmlns:p14="http://schemas.microsoft.com/office/powerpoint/2010/main" val="1352843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09800" y="657787"/>
            <a:ext cx="7862047" cy="1759510"/>
          </a:xfrm>
        </p:spPr>
        <p:txBody>
          <a:bodyPr/>
          <a:lstStyle/>
          <a:p>
            <a:r>
              <a:rPr lang="en-US" dirty="0" smtClean="0"/>
              <a:t>17</a:t>
            </a:r>
            <a:r>
              <a:rPr lang="en-US" dirty="0"/>
              <a:t> Sanctify them </a:t>
            </a:r>
            <a:r>
              <a:rPr lang="en-US" dirty="0" smtClean="0"/>
              <a:t>by</a:t>
            </a:r>
            <a:r>
              <a:rPr lang="en-US" dirty="0"/>
              <a:t> the truth; your word is truth. 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b="13089"/>
          <a:stretch/>
        </p:blipFill>
        <p:spPr>
          <a:xfrm>
            <a:off x="4196757" y="2417297"/>
            <a:ext cx="4229579" cy="3970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25952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16197" b="15726"/>
          <a:stretch/>
        </p:blipFill>
        <p:spPr>
          <a:xfrm>
            <a:off x="2494941" y="860612"/>
            <a:ext cx="7469329" cy="50848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09151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2247713"/>
            <a:ext cx="10515600" cy="1325563"/>
          </a:xfrm>
        </p:spPr>
        <p:txBody>
          <a:bodyPr/>
          <a:lstStyle/>
          <a:p>
            <a:r>
              <a:rPr lang="en-US" dirty="0" smtClean="0"/>
              <a:t>Sent into the world, but not be of the world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12106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b="8574"/>
          <a:stretch/>
        </p:blipFill>
        <p:spPr>
          <a:xfrm>
            <a:off x="3256385" y="365125"/>
            <a:ext cx="5901062" cy="61398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26112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44475" y="2697351"/>
            <a:ext cx="2115495" cy="268856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/>
          <a:srcRect l="7153" t="22353" r="4964" b="25490"/>
          <a:stretch/>
        </p:blipFill>
        <p:spPr>
          <a:xfrm>
            <a:off x="4208932" y="3040202"/>
            <a:ext cx="3659672" cy="234571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231675" y="2528748"/>
            <a:ext cx="3225632" cy="30257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4057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94034" y="1027906"/>
            <a:ext cx="8603932" cy="49334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6918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92162" y="1266499"/>
            <a:ext cx="8317567" cy="4465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9727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6280" y="731837"/>
            <a:ext cx="10515600" cy="5628323"/>
          </a:xfrm>
        </p:spPr>
        <p:txBody>
          <a:bodyPr/>
          <a:lstStyle/>
          <a:p>
            <a:r>
              <a:rPr lang="en-US" sz="3600" dirty="0">
                <a:solidFill>
                  <a:schemeClr val="bg1"/>
                </a:solidFill>
              </a:rPr>
              <a:t>John 17: 14-19</a:t>
            </a:r>
          </a:p>
          <a:p>
            <a:r>
              <a:rPr lang="en-US" sz="3600" b="1" baseline="30000" dirty="0">
                <a:solidFill>
                  <a:schemeClr val="bg1"/>
                </a:solidFill>
              </a:rPr>
              <a:t>14 </a:t>
            </a:r>
            <a:r>
              <a:rPr lang="en-US" sz="3600" dirty="0">
                <a:solidFill>
                  <a:schemeClr val="bg1"/>
                </a:solidFill>
              </a:rPr>
              <a:t>I have given them your word and the world has hated them, for they are not of the world any more than I am of the world. </a:t>
            </a:r>
            <a:r>
              <a:rPr lang="en-US" sz="3600" b="1" baseline="30000" dirty="0">
                <a:solidFill>
                  <a:schemeClr val="bg1"/>
                </a:solidFill>
              </a:rPr>
              <a:t>15 </a:t>
            </a:r>
            <a:r>
              <a:rPr lang="en-US" sz="3600" dirty="0">
                <a:solidFill>
                  <a:schemeClr val="bg1"/>
                </a:solidFill>
              </a:rPr>
              <a:t>My prayer is not that you take them out of the world but that you protect them from the evil one. </a:t>
            </a:r>
            <a:r>
              <a:rPr lang="en-US" sz="3600" b="1" baseline="30000" dirty="0">
                <a:solidFill>
                  <a:schemeClr val="bg1"/>
                </a:solidFill>
              </a:rPr>
              <a:t>16 </a:t>
            </a:r>
            <a:r>
              <a:rPr lang="en-US" sz="3600" dirty="0">
                <a:solidFill>
                  <a:schemeClr val="bg1"/>
                </a:solidFill>
              </a:rPr>
              <a:t>They are not of the world, even as I am not of it.</a:t>
            </a:r>
            <a:r>
              <a:rPr lang="en-US" sz="3600" b="1" baseline="30000" dirty="0">
                <a:solidFill>
                  <a:schemeClr val="bg1"/>
                </a:solidFill>
              </a:rPr>
              <a:t>17 </a:t>
            </a:r>
            <a:r>
              <a:rPr lang="en-US" sz="3600" dirty="0">
                <a:solidFill>
                  <a:schemeClr val="bg1"/>
                </a:solidFill>
              </a:rPr>
              <a:t>Sanctify them </a:t>
            </a:r>
            <a:r>
              <a:rPr lang="en-US" sz="3600" dirty="0" smtClean="0">
                <a:solidFill>
                  <a:schemeClr val="bg1"/>
                </a:solidFill>
              </a:rPr>
              <a:t>by</a:t>
            </a:r>
            <a:r>
              <a:rPr lang="en-US" sz="3600" dirty="0">
                <a:solidFill>
                  <a:schemeClr val="bg1"/>
                </a:solidFill>
              </a:rPr>
              <a:t> the truth; your word is truth. </a:t>
            </a:r>
            <a:r>
              <a:rPr lang="en-US" sz="3600" b="1" baseline="30000" dirty="0">
                <a:solidFill>
                  <a:schemeClr val="bg1"/>
                </a:solidFill>
              </a:rPr>
              <a:t>18 </a:t>
            </a:r>
            <a:r>
              <a:rPr lang="en-US" sz="3600" dirty="0">
                <a:solidFill>
                  <a:schemeClr val="bg1"/>
                </a:solidFill>
              </a:rPr>
              <a:t>As you sent me into the world, I have sent them into the world. </a:t>
            </a:r>
            <a:r>
              <a:rPr lang="en-US" sz="3600" b="1" baseline="30000" dirty="0">
                <a:solidFill>
                  <a:schemeClr val="bg1"/>
                </a:solidFill>
              </a:rPr>
              <a:t>19 </a:t>
            </a:r>
            <a:r>
              <a:rPr lang="en-US" sz="3600" dirty="0">
                <a:solidFill>
                  <a:schemeClr val="bg1"/>
                </a:solidFill>
              </a:rPr>
              <a:t>For them I sanctify myself, that they too may be truly sanctified.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91672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06157" y="548154"/>
            <a:ext cx="7779686" cy="58307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32674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882153" y="847959"/>
            <a:ext cx="6786282" cy="50897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939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/>
          <a:srcRect b="14706"/>
          <a:stretch/>
        </p:blipFill>
        <p:spPr>
          <a:xfrm>
            <a:off x="312270" y="1690688"/>
            <a:ext cx="3770413" cy="347321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99611" y="1815353"/>
            <a:ext cx="3501278" cy="350127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64779" y="2474493"/>
            <a:ext cx="2117911" cy="2689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29946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4800" dirty="0"/>
              <a:t>14 I have given them your word and the world has </a:t>
            </a:r>
            <a:r>
              <a:rPr lang="en-US" sz="4800" u="sng" dirty="0"/>
              <a:t>hated</a:t>
            </a:r>
            <a:r>
              <a:rPr lang="en-US" sz="4800" dirty="0"/>
              <a:t> them, for they are not of the world any more than I am of the world.</a:t>
            </a:r>
          </a:p>
        </p:txBody>
      </p:sp>
    </p:spTree>
    <p:extLst>
      <p:ext uri="{BB962C8B-B14F-4D97-AF65-F5344CB8AC3E}">
        <p14:creationId xmlns:p14="http://schemas.microsoft.com/office/powerpoint/2010/main" val="636798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1943" y="-658906"/>
            <a:ext cx="9290159" cy="6618212"/>
          </a:xfrm>
        </p:spPr>
      </p:pic>
    </p:spTree>
    <p:extLst>
      <p:ext uri="{BB962C8B-B14F-4D97-AF65-F5344CB8AC3E}">
        <p14:creationId xmlns:p14="http://schemas.microsoft.com/office/powerpoint/2010/main" val="3417537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82700" y="220344"/>
            <a:ext cx="9626600" cy="63210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3378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97859" y="521260"/>
            <a:ext cx="10515600" cy="2248834"/>
          </a:xfrm>
        </p:spPr>
        <p:txBody>
          <a:bodyPr>
            <a:normAutofit/>
          </a:bodyPr>
          <a:lstStyle/>
          <a:p>
            <a:r>
              <a:rPr lang="en-US" sz="4800" dirty="0"/>
              <a:t>15 My prayer is not that you take them out of the world but that you protect them from the evil one.</a:t>
            </a:r>
          </a:p>
        </p:txBody>
      </p:sp>
    </p:spTree>
    <p:extLst>
      <p:ext uri="{BB962C8B-B14F-4D97-AF65-F5344CB8AC3E}">
        <p14:creationId xmlns:p14="http://schemas.microsoft.com/office/powerpoint/2010/main" val="3417280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88893" y="3062754"/>
            <a:ext cx="10524565" cy="3230470"/>
          </a:xfrm>
        </p:spPr>
        <p:txBody>
          <a:bodyPr/>
          <a:lstStyle/>
          <a:p>
            <a:r>
              <a:rPr lang="en-US" dirty="0" smtClean="0"/>
              <a:t>1. we live in a society that hates followers of Jesus</a:t>
            </a:r>
          </a:p>
          <a:p>
            <a:r>
              <a:rPr lang="en-US" dirty="0" smtClean="0"/>
              <a:t>2. Jesus doesn’t want us to be taken out of this place, instead he is actually ok with where we are right now.</a:t>
            </a:r>
          </a:p>
          <a:p>
            <a:r>
              <a:rPr lang="en-US" dirty="0" smtClean="0"/>
              <a:t>3. We need the protection of God.</a:t>
            </a:r>
            <a:endParaRPr lang="en-US" dirty="0"/>
          </a:p>
        </p:txBody>
      </p:sp>
      <p:sp>
        <p:nvSpPr>
          <p:cNvPr id="4" name="Content Placeholder 2"/>
          <p:cNvSpPr txBox="1">
            <a:spLocks/>
          </p:cNvSpPr>
          <p:nvPr/>
        </p:nvSpPr>
        <p:spPr>
          <a:xfrm>
            <a:off x="797859" y="521260"/>
            <a:ext cx="10515600" cy="22488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4800" smtClean="0"/>
              <a:t>15 My prayer is not that you take them out of the world but that you protect them from the evil one.</a:t>
            </a:r>
            <a:endParaRPr lang="en-US" sz="4800" dirty="0"/>
          </a:p>
        </p:txBody>
      </p:sp>
    </p:spTree>
    <p:extLst>
      <p:ext uri="{BB962C8B-B14F-4D97-AF65-F5344CB8AC3E}">
        <p14:creationId xmlns:p14="http://schemas.microsoft.com/office/powerpoint/2010/main" val="1373836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1987</TotalTime>
  <Words>69</Words>
  <Application>Microsoft Office PowerPoint</Application>
  <PresentationFormat>Widescreen</PresentationFormat>
  <Paragraphs>11</Paragraphs>
  <Slides>20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4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17 Sanctify them by the truth; your word is truth. </vt:lpstr>
      <vt:lpstr>PowerPoint Presentation</vt:lpstr>
      <vt:lpstr>Sent into the world, but not be of the world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Asurion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Nguyen, Peter</dc:creator>
  <cp:lastModifiedBy>Nguyen, Peter</cp:lastModifiedBy>
  <cp:revision>8</cp:revision>
  <dcterms:created xsi:type="dcterms:W3CDTF">2019-03-01T04:50:08Z</dcterms:created>
  <dcterms:modified xsi:type="dcterms:W3CDTF">2019-03-02T21:54:55Z</dcterms:modified>
</cp:coreProperties>
</file>