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4" r:id="rId3"/>
    <p:sldId id="273" r:id="rId4"/>
    <p:sldId id="276" r:id="rId5"/>
    <p:sldId id="282" r:id="rId6"/>
    <p:sldId id="281" r:id="rId7"/>
    <p:sldId id="277" r:id="rId8"/>
    <p:sldId id="272" r:id="rId9"/>
    <p:sldId id="278" r:id="rId10"/>
    <p:sldId id="284" r:id="rId11"/>
    <p:sldId id="279" r:id="rId12"/>
    <p:sldId id="280" r:id="rId13"/>
    <p:sldId id="256" r:id="rId14"/>
    <p:sldId id="283" r:id="rId15"/>
    <p:sldId id="285" r:id="rId16"/>
    <p:sldId id="286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20026" autoAdjust="0"/>
    <p:restoredTop sz="94660"/>
  </p:normalViewPr>
  <p:slideViewPr>
    <p:cSldViewPr snapToGrid="0">
      <p:cViewPr varScale="1">
        <p:scale>
          <a:sx n="59" d="100"/>
          <a:sy n="59" d="100"/>
        </p:scale>
        <p:origin x="140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10/03/2019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4177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10/03/2019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16366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10/03/2019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3385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10/03/2019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2546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10/03/2019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8328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10/03/2019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66005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10/03/2019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1309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10/03/2019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6369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10/03/2019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9682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10/03/2019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7582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10/03/2019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0788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9FB82B-DD75-4FBF-A31B-4C9D51CC84A5}" type="datetimeFigureOut">
              <a:rPr lang="en-AU" smtClean="0"/>
              <a:t>10/03/2019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5672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91B8947-52BF-4EDE-A03A-4894D236F4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82474" cy="6863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51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846" y="193357"/>
            <a:ext cx="8382000" cy="656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82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23333" y="310054"/>
            <a:ext cx="11226800" cy="5747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sz="2000" dirty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en-US" sz="4400" dirty="0" smtClean="0">
                <a:solidFill>
                  <a:schemeClr val="bg1"/>
                </a:solidFill>
                <a:latin typeface="+mj-lt"/>
              </a:rPr>
              <a:t>God … uses 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us to spread the aroma of the knowledge of him everywhere</a:t>
            </a:r>
            <a:r>
              <a:rPr lang="en-US" sz="4400" dirty="0" smtClean="0">
                <a:solidFill>
                  <a:schemeClr val="bg1"/>
                </a:solidFill>
                <a:latin typeface="+mj-lt"/>
              </a:rPr>
              <a:t>. 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For we are to God the pleasing aroma of Christ among those who are being saved and those who are perishing. </a:t>
            </a:r>
            <a:r>
              <a:rPr lang="en-US" sz="4400" b="1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To the one we are an aroma that brings death; to the other, an aroma that brings life.</a:t>
            </a:r>
            <a:endParaRPr lang="en-US" sz="4400" dirty="0" smtClean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en-US" sz="3950" dirty="0" smtClean="0">
                <a:solidFill>
                  <a:schemeClr val="bg1"/>
                </a:solidFill>
                <a:latin typeface="+mj-lt"/>
              </a:rPr>
              <a:t>                           				         </a:t>
            </a:r>
            <a:r>
              <a:rPr lang="en-US" sz="3200" dirty="0" smtClean="0">
                <a:solidFill>
                  <a:schemeClr val="bg1"/>
                </a:solidFill>
                <a:latin typeface="+mj-lt"/>
              </a:rPr>
              <a:t>2 Corinthians 2:14-16</a:t>
            </a:r>
          </a:p>
        </p:txBody>
      </p:sp>
    </p:spTree>
    <p:extLst>
      <p:ext uri="{BB962C8B-B14F-4D97-AF65-F5344CB8AC3E}">
        <p14:creationId xmlns:p14="http://schemas.microsoft.com/office/powerpoint/2010/main" val="130832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4000" y="0"/>
            <a:ext cx="117348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>
                <a:solidFill>
                  <a:schemeClr val="bg1"/>
                </a:solidFill>
                <a:latin typeface="+mj-lt"/>
              </a:rPr>
              <a:t>But we have this treasure in jars of clay to show that this all-surpassing power is from God and not from us. </a:t>
            </a:r>
            <a:r>
              <a:rPr lang="en-US" sz="4000" b="1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US" sz="4000" dirty="0">
                <a:solidFill>
                  <a:schemeClr val="bg1"/>
                </a:solidFill>
                <a:latin typeface="+mj-lt"/>
              </a:rPr>
              <a:t>We are hard pressed on every side, but not crushed; perplexed, but not in despair; </a:t>
            </a:r>
            <a:r>
              <a:rPr lang="en-US" sz="4000" b="1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US" sz="4000" dirty="0">
                <a:solidFill>
                  <a:schemeClr val="bg1"/>
                </a:solidFill>
                <a:latin typeface="+mj-lt"/>
              </a:rPr>
              <a:t>persecuted, but not abandoned; struck down, but not destroyed. </a:t>
            </a:r>
            <a:r>
              <a:rPr lang="en-US" sz="4000" b="1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US" sz="4000" dirty="0">
                <a:solidFill>
                  <a:schemeClr val="bg1"/>
                </a:solidFill>
                <a:latin typeface="+mj-lt"/>
              </a:rPr>
              <a:t>We always carry around in our body the death of Jesus, so that the life of Jesus may also be revealed in our body. </a:t>
            </a:r>
            <a:r>
              <a:rPr lang="en-US" sz="4000" b="1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US" sz="4000" dirty="0">
                <a:solidFill>
                  <a:schemeClr val="bg1"/>
                </a:solidFill>
                <a:latin typeface="+mj-lt"/>
              </a:rPr>
              <a:t>For we who are alive are always being given over to death for Jesus’ sake, so that his life may also be revealed in our mortal body. </a:t>
            </a:r>
            <a:r>
              <a:rPr lang="en-US" sz="4000" b="1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US" sz="4000" dirty="0">
                <a:solidFill>
                  <a:schemeClr val="bg1"/>
                </a:solidFill>
                <a:latin typeface="+mj-lt"/>
              </a:rPr>
              <a:t>So then, death is at work in us, but life is at work in </a:t>
            </a:r>
            <a:r>
              <a:rPr lang="en-US" sz="4000" dirty="0" smtClean="0">
                <a:solidFill>
                  <a:schemeClr val="bg1"/>
                </a:solidFill>
                <a:latin typeface="+mj-lt"/>
              </a:rPr>
              <a:t>you. </a:t>
            </a:r>
            <a:r>
              <a:rPr lang="en-US" sz="3950" dirty="0" smtClean="0">
                <a:solidFill>
                  <a:schemeClr val="bg1"/>
                </a:solidFill>
                <a:latin typeface="+mj-lt"/>
              </a:rPr>
              <a:t>                                                    </a:t>
            </a:r>
            <a:r>
              <a:rPr lang="en-US" sz="3200" dirty="0" smtClean="0">
                <a:solidFill>
                  <a:schemeClr val="bg1"/>
                </a:solidFill>
                <a:latin typeface="+mj-lt"/>
              </a:rPr>
              <a:t>Corinthians 4:7-12</a:t>
            </a:r>
          </a:p>
        </p:txBody>
      </p:sp>
    </p:spTree>
    <p:extLst>
      <p:ext uri="{BB962C8B-B14F-4D97-AF65-F5344CB8AC3E}">
        <p14:creationId xmlns:p14="http://schemas.microsoft.com/office/powerpoint/2010/main" val="379974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667" y="0"/>
            <a:ext cx="11006666" cy="6910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90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846" y="295275"/>
            <a:ext cx="8382000" cy="65627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15846" y="5164667"/>
            <a:ext cx="8381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spc="6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5400" spc="6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8000" spc="600" dirty="0" smtClean="0">
                <a:solidFill>
                  <a:schemeClr val="bg1"/>
                </a:solidFill>
                <a:latin typeface="+mj-lt"/>
              </a:rPr>
              <a:t>martyr</a:t>
            </a:r>
            <a:endParaRPr lang="en-AU" sz="8000" spc="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2686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846" y="295275"/>
            <a:ext cx="8382000" cy="65627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15846" y="5164667"/>
            <a:ext cx="8381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spc="600" dirty="0" smtClean="0">
                <a:solidFill>
                  <a:schemeClr val="bg1"/>
                </a:solidFill>
                <a:latin typeface="+mj-lt"/>
              </a:rPr>
              <a:t>martyr</a:t>
            </a:r>
            <a:r>
              <a:rPr lang="en-US" sz="4000" spc="6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6600" spc="6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8000" spc="600" dirty="0" smtClean="0">
                <a:solidFill>
                  <a:schemeClr val="bg1"/>
                </a:solidFill>
                <a:latin typeface="+mj-lt"/>
              </a:rPr>
              <a:t>witness</a:t>
            </a:r>
            <a:endParaRPr lang="en-AU" sz="8000" spc="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774267" y="5336639"/>
            <a:ext cx="118533" cy="11514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739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91B8947-52BF-4EDE-A03A-4894D236F4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82474" cy="6863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57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91B8947-52BF-4EDE-A03A-4894D236F4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6572" y="0"/>
            <a:ext cx="12182474" cy="686336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8F369931-FBEA-4D4C-9E19-99387AD84D6E}"/>
              </a:ext>
            </a:extLst>
          </p:cNvPr>
          <p:cNvSpPr/>
          <p:nvPr/>
        </p:nvSpPr>
        <p:spPr>
          <a:xfrm>
            <a:off x="220132" y="1757556"/>
            <a:ext cx="7890935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spc="300" dirty="0" smtClean="0">
                <a:solidFill>
                  <a:schemeClr val="bg1"/>
                </a:solidFill>
                <a:latin typeface="+mj-lt"/>
              </a:rPr>
              <a:t>Jesus …</a:t>
            </a:r>
          </a:p>
          <a:p>
            <a:pPr algn="just"/>
            <a:r>
              <a:rPr lang="en-US" sz="4400" spc="300" dirty="0" smtClean="0">
                <a:solidFill>
                  <a:schemeClr val="bg1"/>
                </a:solidFill>
                <a:latin typeface="+mj-lt"/>
              </a:rPr>
              <a:t>I am the light of the world  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3200" dirty="0" smtClean="0">
                <a:solidFill>
                  <a:schemeClr val="bg1"/>
                </a:solidFill>
                <a:latin typeface="+mj-lt"/>
              </a:rPr>
              <a:t>                                                        John 8:12</a:t>
            </a:r>
            <a:endParaRPr lang="en-US" sz="4100" dirty="0" smtClean="0">
              <a:solidFill>
                <a:schemeClr val="bg1"/>
              </a:solidFill>
              <a:latin typeface="+mj-lt"/>
            </a:endParaRPr>
          </a:p>
          <a:p>
            <a:pPr algn="just"/>
            <a:endParaRPr lang="en-US" sz="4100" dirty="0" smtClean="0">
              <a:solidFill>
                <a:schemeClr val="bg1"/>
              </a:solidFill>
              <a:latin typeface="+mj-lt"/>
            </a:endParaRPr>
          </a:p>
          <a:p>
            <a:pPr algn="just"/>
            <a:endParaRPr lang="en-US" sz="4100" dirty="0">
              <a:solidFill>
                <a:schemeClr val="bg1"/>
              </a:solidFill>
              <a:latin typeface="+mj-lt"/>
            </a:endParaRPr>
          </a:p>
          <a:p>
            <a:r>
              <a:rPr lang="en-US" sz="4400" spc="300" dirty="0" smtClean="0">
                <a:solidFill>
                  <a:schemeClr val="bg1"/>
                </a:solidFill>
                <a:latin typeface="+mj-lt"/>
              </a:rPr>
              <a:t>You are the light of the world</a:t>
            </a:r>
            <a:endParaRPr lang="en-US" sz="4400" spc="300" dirty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en-US" sz="3200" dirty="0">
                <a:solidFill>
                  <a:schemeClr val="bg1"/>
                </a:solidFill>
                <a:latin typeface="+mj-lt"/>
              </a:rPr>
              <a:t>                                       </a:t>
            </a:r>
            <a:r>
              <a:rPr lang="en-US" sz="3200" dirty="0" smtClean="0">
                <a:solidFill>
                  <a:schemeClr val="bg1"/>
                </a:solidFill>
                <a:latin typeface="+mj-lt"/>
              </a:rPr>
              <a:t>                   Matthew 5:14</a:t>
            </a:r>
            <a:endParaRPr lang="en-US" sz="4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5378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AE7F3705-04B7-4F16-B338-61A5CC30651C}"/>
              </a:ext>
            </a:extLst>
          </p:cNvPr>
          <p:cNvSpPr/>
          <p:nvPr/>
        </p:nvSpPr>
        <p:spPr>
          <a:xfrm>
            <a:off x="1724211" y="258875"/>
            <a:ext cx="9485812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Helvetica Neue"/>
              </a:rPr>
              <a:t>‘</a:t>
            </a:r>
            <a:r>
              <a:rPr lang="en-US" sz="4200" dirty="0">
                <a:solidFill>
                  <a:schemeClr val="bg1"/>
                </a:solidFill>
                <a:latin typeface="+mj-lt"/>
              </a:rPr>
              <a:t>Blessed are the poor in spirit,</a:t>
            </a:r>
            <a:br>
              <a:rPr lang="en-US" sz="4200" dirty="0">
                <a:solidFill>
                  <a:schemeClr val="bg1"/>
                </a:solidFill>
                <a:latin typeface="+mj-lt"/>
              </a:rPr>
            </a:br>
            <a:r>
              <a:rPr lang="en-US" sz="4200" dirty="0">
                <a:solidFill>
                  <a:schemeClr val="bg1"/>
                </a:solidFill>
                <a:latin typeface="+mj-lt"/>
              </a:rPr>
              <a:t>    for theirs is the kingdom of heaven.</a:t>
            </a:r>
            <a:br>
              <a:rPr lang="en-US" sz="4200" dirty="0">
                <a:solidFill>
                  <a:schemeClr val="bg1"/>
                </a:solidFill>
                <a:latin typeface="+mj-lt"/>
              </a:rPr>
            </a:br>
            <a:r>
              <a:rPr lang="en-US" sz="4200" dirty="0">
                <a:solidFill>
                  <a:schemeClr val="bg1"/>
                </a:solidFill>
                <a:latin typeface="+mj-lt"/>
              </a:rPr>
              <a:t>Blessed are those who mourn,</a:t>
            </a:r>
            <a:br>
              <a:rPr lang="en-US" sz="4200" dirty="0">
                <a:solidFill>
                  <a:schemeClr val="bg1"/>
                </a:solidFill>
                <a:latin typeface="+mj-lt"/>
              </a:rPr>
            </a:br>
            <a:r>
              <a:rPr lang="en-US" sz="4200" dirty="0">
                <a:solidFill>
                  <a:schemeClr val="bg1"/>
                </a:solidFill>
                <a:latin typeface="+mj-lt"/>
              </a:rPr>
              <a:t>    for they will be comforted.</a:t>
            </a:r>
            <a:br>
              <a:rPr lang="en-US" sz="4200" dirty="0">
                <a:solidFill>
                  <a:schemeClr val="bg1"/>
                </a:solidFill>
                <a:latin typeface="+mj-lt"/>
              </a:rPr>
            </a:br>
            <a:r>
              <a:rPr lang="en-US" sz="4200" dirty="0">
                <a:solidFill>
                  <a:schemeClr val="bg1"/>
                </a:solidFill>
                <a:latin typeface="+mj-lt"/>
              </a:rPr>
              <a:t>Blessed are the meek,</a:t>
            </a:r>
            <a:br>
              <a:rPr lang="en-US" sz="4200" dirty="0">
                <a:solidFill>
                  <a:schemeClr val="bg1"/>
                </a:solidFill>
                <a:latin typeface="+mj-lt"/>
              </a:rPr>
            </a:br>
            <a:r>
              <a:rPr lang="en-US" sz="4200" dirty="0">
                <a:solidFill>
                  <a:schemeClr val="bg1"/>
                </a:solidFill>
                <a:latin typeface="+mj-lt"/>
              </a:rPr>
              <a:t>    for they will inherit the earth.</a:t>
            </a:r>
            <a:br>
              <a:rPr lang="en-US" sz="4200" dirty="0">
                <a:solidFill>
                  <a:schemeClr val="bg1"/>
                </a:solidFill>
                <a:latin typeface="+mj-lt"/>
              </a:rPr>
            </a:br>
            <a:r>
              <a:rPr lang="en-US" sz="4200" dirty="0">
                <a:solidFill>
                  <a:schemeClr val="bg1"/>
                </a:solidFill>
                <a:latin typeface="+mj-lt"/>
              </a:rPr>
              <a:t>Blessed are those who hunger and thirst for righteousness,</a:t>
            </a:r>
            <a:br>
              <a:rPr lang="en-US" sz="4200" dirty="0">
                <a:solidFill>
                  <a:schemeClr val="bg1"/>
                </a:solidFill>
                <a:latin typeface="+mj-lt"/>
              </a:rPr>
            </a:br>
            <a:r>
              <a:rPr lang="en-US" sz="4200" dirty="0">
                <a:solidFill>
                  <a:schemeClr val="bg1"/>
                </a:solidFill>
                <a:latin typeface="+mj-lt"/>
              </a:rPr>
              <a:t>    for they will be filled.  </a:t>
            </a:r>
          </a:p>
          <a:p>
            <a:r>
              <a:rPr lang="en-US" sz="3200" dirty="0">
                <a:solidFill>
                  <a:schemeClr val="bg1"/>
                </a:solidFill>
                <a:latin typeface="+mj-lt"/>
              </a:rPr>
              <a:t>						</a:t>
            </a:r>
            <a:r>
              <a:rPr lang="en-US" sz="3200" dirty="0" smtClean="0">
                <a:solidFill>
                  <a:schemeClr val="bg1"/>
                </a:solidFill>
                <a:latin typeface="+mj-lt"/>
              </a:rPr>
              <a:t>       Matthew </a:t>
            </a:r>
            <a:r>
              <a:rPr lang="en-US" sz="3200" dirty="0">
                <a:solidFill>
                  <a:schemeClr val="bg1"/>
                </a:solidFill>
                <a:latin typeface="+mj-lt"/>
              </a:rPr>
              <a:t>5:3-6</a:t>
            </a:r>
            <a:endParaRPr lang="en-US" sz="4000" b="0" i="0" dirty="0">
              <a:solidFill>
                <a:schemeClr val="bg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9395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AE7F3705-04B7-4F16-B338-61A5CC30651C}"/>
              </a:ext>
            </a:extLst>
          </p:cNvPr>
          <p:cNvSpPr/>
          <p:nvPr/>
        </p:nvSpPr>
        <p:spPr>
          <a:xfrm>
            <a:off x="1808878" y="885409"/>
            <a:ext cx="9485812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Helvetica Neue"/>
              </a:rPr>
              <a:t>‘</a:t>
            </a:r>
            <a:r>
              <a:rPr lang="en-US" sz="4200" dirty="0">
                <a:solidFill>
                  <a:schemeClr val="bg1"/>
                </a:solidFill>
                <a:latin typeface="+mj-lt"/>
              </a:rPr>
              <a:t>Blessed are the merciful,</a:t>
            </a:r>
            <a:br>
              <a:rPr lang="en-US" sz="4200" dirty="0">
                <a:solidFill>
                  <a:schemeClr val="bg1"/>
                </a:solidFill>
                <a:latin typeface="+mj-lt"/>
              </a:rPr>
            </a:br>
            <a:r>
              <a:rPr lang="en-US" sz="4200" dirty="0">
                <a:solidFill>
                  <a:schemeClr val="bg1"/>
                </a:solidFill>
                <a:latin typeface="+mj-lt"/>
              </a:rPr>
              <a:t>    for they will be shown mercy.</a:t>
            </a:r>
            <a:br>
              <a:rPr lang="en-US" sz="4200" dirty="0">
                <a:solidFill>
                  <a:schemeClr val="bg1"/>
                </a:solidFill>
                <a:latin typeface="+mj-lt"/>
              </a:rPr>
            </a:br>
            <a:r>
              <a:rPr lang="en-US" sz="4200" dirty="0" smtClean="0">
                <a:solidFill>
                  <a:schemeClr val="bg1"/>
                </a:solidFill>
                <a:latin typeface="+mj-lt"/>
              </a:rPr>
              <a:t>Blessed </a:t>
            </a:r>
            <a:r>
              <a:rPr lang="en-US" sz="4200" dirty="0">
                <a:solidFill>
                  <a:schemeClr val="bg1"/>
                </a:solidFill>
                <a:latin typeface="+mj-lt"/>
              </a:rPr>
              <a:t>are the pure in heart,</a:t>
            </a:r>
            <a:br>
              <a:rPr lang="en-US" sz="4200" dirty="0">
                <a:solidFill>
                  <a:schemeClr val="bg1"/>
                </a:solidFill>
                <a:latin typeface="+mj-lt"/>
              </a:rPr>
            </a:br>
            <a:r>
              <a:rPr lang="en-US" sz="4200" dirty="0">
                <a:solidFill>
                  <a:schemeClr val="bg1"/>
                </a:solidFill>
                <a:latin typeface="+mj-lt"/>
              </a:rPr>
              <a:t>    for they will see God.</a:t>
            </a:r>
            <a:br>
              <a:rPr lang="en-US" sz="4200" dirty="0">
                <a:solidFill>
                  <a:schemeClr val="bg1"/>
                </a:solidFill>
                <a:latin typeface="+mj-lt"/>
              </a:rPr>
            </a:br>
            <a:r>
              <a:rPr lang="en-US" sz="4200" dirty="0" smtClean="0">
                <a:solidFill>
                  <a:schemeClr val="bg1"/>
                </a:solidFill>
                <a:latin typeface="+mj-lt"/>
              </a:rPr>
              <a:t>Blessed </a:t>
            </a:r>
            <a:r>
              <a:rPr lang="en-US" sz="4200" dirty="0">
                <a:solidFill>
                  <a:schemeClr val="bg1"/>
                </a:solidFill>
                <a:latin typeface="+mj-lt"/>
              </a:rPr>
              <a:t>are the peacemakers,</a:t>
            </a:r>
            <a:br>
              <a:rPr lang="en-US" sz="4200" dirty="0">
                <a:solidFill>
                  <a:schemeClr val="bg1"/>
                </a:solidFill>
                <a:latin typeface="+mj-lt"/>
              </a:rPr>
            </a:br>
            <a:r>
              <a:rPr lang="en-US" sz="4200" dirty="0">
                <a:solidFill>
                  <a:schemeClr val="bg1"/>
                </a:solidFill>
                <a:latin typeface="+mj-lt"/>
              </a:rPr>
              <a:t>    for they will be called children of God.</a:t>
            </a:r>
            <a:endParaRPr lang="en-US" sz="4200" dirty="0" smtClean="0">
              <a:solidFill>
                <a:schemeClr val="bg1"/>
              </a:solidFill>
              <a:latin typeface="+mj-lt"/>
            </a:endParaRPr>
          </a:p>
          <a:p>
            <a:r>
              <a:rPr lang="en-US" sz="3200" dirty="0">
                <a:solidFill>
                  <a:schemeClr val="bg1"/>
                </a:solidFill>
                <a:latin typeface="+mj-lt"/>
              </a:rPr>
              <a:t>						</a:t>
            </a:r>
            <a:r>
              <a:rPr lang="en-US" sz="3200" dirty="0" smtClean="0">
                <a:solidFill>
                  <a:schemeClr val="bg1"/>
                </a:solidFill>
                <a:latin typeface="+mj-lt"/>
              </a:rPr>
              <a:t>      Matthew 5:6-9</a:t>
            </a:r>
            <a:endParaRPr lang="en-US" sz="4000" b="0" i="0" dirty="0">
              <a:solidFill>
                <a:schemeClr val="bg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0594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AE7F3705-04B7-4F16-B338-61A5CC30651C}"/>
              </a:ext>
            </a:extLst>
          </p:cNvPr>
          <p:cNvSpPr/>
          <p:nvPr/>
        </p:nvSpPr>
        <p:spPr>
          <a:xfrm>
            <a:off x="508000" y="197670"/>
            <a:ext cx="11023601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200" dirty="0" smtClean="0">
                <a:solidFill>
                  <a:schemeClr val="bg1"/>
                </a:solidFill>
                <a:latin typeface="+mj-lt"/>
              </a:rPr>
              <a:t>‘</a:t>
            </a:r>
            <a:r>
              <a:rPr lang="en-US" sz="4200" dirty="0">
                <a:solidFill>
                  <a:schemeClr val="bg1"/>
                </a:solidFill>
                <a:latin typeface="+mj-lt"/>
              </a:rPr>
              <a:t>Blessed are those who are persecuted </a:t>
            </a:r>
            <a:endParaRPr lang="en-US" sz="4200" dirty="0" smtClean="0">
              <a:solidFill>
                <a:schemeClr val="bg1"/>
              </a:solidFill>
              <a:latin typeface="+mj-lt"/>
            </a:endParaRPr>
          </a:p>
          <a:p>
            <a:r>
              <a:rPr lang="en-US" sz="4200" dirty="0">
                <a:solidFill>
                  <a:schemeClr val="bg1"/>
                </a:solidFill>
                <a:latin typeface="+mj-lt"/>
              </a:rPr>
              <a:t>	</a:t>
            </a:r>
            <a:r>
              <a:rPr lang="en-US" sz="4200" dirty="0" smtClean="0">
                <a:solidFill>
                  <a:schemeClr val="bg1"/>
                </a:solidFill>
                <a:latin typeface="+mj-lt"/>
              </a:rPr>
              <a:t>because </a:t>
            </a:r>
            <a:r>
              <a:rPr lang="en-US" sz="4200" dirty="0">
                <a:solidFill>
                  <a:schemeClr val="bg1"/>
                </a:solidFill>
                <a:latin typeface="+mj-lt"/>
              </a:rPr>
              <a:t>of righteousness,</a:t>
            </a:r>
            <a:br>
              <a:rPr lang="en-US" sz="4200" dirty="0">
                <a:solidFill>
                  <a:schemeClr val="bg1"/>
                </a:solidFill>
                <a:latin typeface="+mj-lt"/>
              </a:rPr>
            </a:br>
            <a:r>
              <a:rPr lang="en-US" sz="4200" dirty="0">
                <a:solidFill>
                  <a:schemeClr val="bg1"/>
                </a:solidFill>
                <a:latin typeface="+mj-lt"/>
              </a:rPr>
              <a:t>    for theirs is the kingdom of heaven.</a:t>
            </a:r>
          </a:p>
          <a:p>
            <a:endParaRPr lang="en-US" sz="1200" b="1" baseline="30000" dirty="0" smtClean="0">
              <a:solidFill>
                <a:schemeClr val="bg1"/>
              </a:solidFill>
              <a:latin typeface="+mj-lt"/>
            </a:endParaRPr>
          </a:p>
          <a:p>
            <a:endParaRPr lang="en-US" sz="1200" b="1" baseline="30000" dirty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en-US" sz="4200" dirty="0" smtClean="0">
                <a:solidFill>
                  <a:schemeClr val="bg1"/>
                </a:solidFill>
                <a:latin typeface="+mj-lt"/>
              </a:rPr>
              <a:t>‘Blessed </a:t>
            </a:r>
            <a:r>
              <a:rPr lang="en-US" sz="4200" dirty="0">
                <a:solidFill>
                  <a:schemeClr val="bg1"/>
                </a:solidFill>
                <a:latin typeface="+mj-lt"/>
              </a:rPr>
              <a:t>are you when people insult you, persecute you and falsely say all kinds of evil against you because of me. </a:t>
            </a:r>
            <a:r>
              <a:rPr lang="en-US" sz="4200" b="1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US" sz="4200" dirty="0">
                <a:solidFill>
                  <a:schemeClr val="bg1"/>
                </a:solidFill>
                <a:latin typeface="+mj-lt"/>
              </a:rPr>
              <a:t>Rejoice and be glad, because great is your reward in heaven, for in the same way they persecuted the prophets who were before you.</a:t>
            </a:r>
          </a:p>
          <a:p>
            <a:r>
              <a:rPr lang="en-US" sz="3200" dirty="0">
                <a:solidFill>
                  <a:schemeClr val="bg1"/>
                </a:solidFill>
                <a:latin typeface="+mj-lt"/>
              </a:rPr>
              <a:t>						</a:t>
            </a:r>
            <a:r>
              <a:rPr lang="en-US" sz="3200" dirty="0" smtClean="0">
                <a:solidFill>
                  <a:schemeClr val="bg1"/>
                </a:solidFill>
                <a:latin typeface="+mj-lt"/>
              </a:rPr>
              <a:t>                          Matthew 5:10-12</a:t>
            </a:r>
            <a:endParaRPr lang="en-US" sz="4000" b="0" i="0" dirty="0">
              <a:solidFill>
                <a:schemeClr val="bg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2967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AE7F3705-04B7-4F16-B338-61A5CC30651C}"/>
              </a:ext>
            </a:extLst>
          </p:cNvPr>
          <p:cNvSpPr/>
          <p:nvPr/>
        </p:nvSpPr>
        <p:spPr>
          <a:xfrm>
            <a:off x="508000" y="197670"/>
            <a:ext cx="11023601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‘</a:t>
            </a:r>
            <a:r>
              <a:rPr lang="en-US" sz="4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Blessed are those who are persecuted </a:t>
            </a:r>
            <a:endParaRPr lang="en-US" sz="4200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r>
              <a:rPr lang="en-US" sz="4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	</a:t>
            </a:r>
            <a:r>
              <a:rPr lang="en-US" sz="4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because </a:t>
            </a:r>
            <a:r>
              <a:rPr lang="en-US" sz="4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of righteousness,</a:t>
            </a:r>
            <a:br>
              <a:rPr lang="en-US" sz="4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</a:br>
            <a:r>
              <a:rPr lang="en-US" sz="4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    for theirs is the kingdom of heaven.</a:t>
            </a:r>
          </a:p>
          <a:p>
            <a:endParaRPr lang="en-US" sz="1200" b="1" baseline="30000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endParaRPr lang="en-US" sz="1200" b="1" baseline="30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algn="just"/>
            <a:r>
              <a:rPr lang="en-US" sz="4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‘Blessed are you when people insult you, persecute you and falsely say all kinds of evil against you because of me. </a:t>
            </a:r>
            <a:r>
              <a:rPr lang="en-US" sz="4200" b="1" baseline="30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 </a:t>
            </a:r>
            <a:r>
              <a:rPr lang="en-US" sz="4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Rejoice and be glad, because great is your reward in heaven, for in the same way they persecuted the prophets who were before you.</a:t>
            </a:r>
          </a:p>
          <a:p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						</a:t>
            </a:r>
            <a:r>
              <a:rPr 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                         Matthew 5:10-12</a:t>
            </a:r>
            <a:endParaRPr lang="en-US" sz="40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90133" y="1608667"/>
            <a:ext cx="9296400" cy="30469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4800" dirty="0" smtClean="0">
                <a:solidFill>
                  <a:schemeClr val="bg1"/>
                </a:solidFill>
                <a:latin typeface="+mj-lt"/>
              </a:rPr>
              <a:t>I </a:t>
            </a:r>
            <a:r>
              <a:rPr lang="en-US" sz="4800" dirty="0">
                <a:solidFill>
                  <a:schemeClr val="bg1"/>
                </a:solidFill>
                <a:latin typeface="+mj-lt"/>
              </a:rPr>
              <a:t>have given them your word and </a:t>
            </a:r>
            <a:r>
              <a:rPr lang="en-US" sz="4800" dirty="0" smtClean="0">
                <a:solidFill>
                  <a:schemeClr val="bg1"/>
                </a:solidFill>
                <a:latin typeface="+mj-lt"/>
              </a:rPr>
              <a:t>    the </a:t>
            </a:r>
            <a:r>
              <a:rPr lang="en-US" sz="4800" dirty="0">
                <a:solidFill>
                  <a:schemeClr val="bg1"/>
                </a:solidFill>
                <a:latin typeface="+mj-lt"/>
              </a:rPr>
              <a:t>world has hated them, for they are not of the world any more than I am of the world</a:t>
            </a:r>
            <a:r>
              <a:rPr lang="en-US" sz="4800" dirty="0" smtClean="0">
                <a:solidFill>
                  <a:schemeClr val="bg1"/>
                </a:solidFill>
                <a:latin typeface="+mj-lt"/>
              </a:rPr>
              <a:t>.      </a:t>
            </a:r>
            <a:r>
              <a:rPr lang="en-US" sz="3200" dirty="0" smtClean="0">
                <a:solidFill>
                  <a:schemeClr val="bg1"/>
                </a:solidFill>
                <a:latin typeface="+mj-lt"/>
              </a:rPr>
              <a:t>   			John 17:14</a:t>
            </a:r>
            <a:endParaRPr lang="en-AU" sz="4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1744132" y="3103881"/>
            <a:ext cx="6604001" cy="45719"/>
          </a:xfrm>
          <a:custGeom>
            <a:avLst/>
            <a:gdLst>
              <a:gd name="connsiteX0" fmla="*/ 16933 w 7067597"/>
              <a:gd name="connsiteY0" fmla="*/ 112130 h 349197"/>
              <a:gd name="connsiteX1" fmla="*/ 186266 w 7067597"/>
              <a:gd name="connsiteY1" fmla="*/ 196797 h 349197"/>
              <a:gd name="connsiteX2" fmla="*/ 321733 w 7067597"/>
              <a:gd name="connsiteY2" fmla="*/ 264530 h 349197"/>
              <a:gd name="connsiteX3" fmla="*/ 457200 w 7067597"/>
              <a:gd name="connsiteY3" fmla="*/ 281463 h 349197"/>
              <a:gd name="connsiteX4" fmla="*/ 660400 w 7067597"/>
              <a:gd name="connsiteY4" fmla="*/ 315330 h 349197"/>
              <a:gd name="connsiteX5" fmla="*/ 897466 w 7067597"/>
              <a:gd name="connsiteY5" fmla="*/ 332263 h 349197"/>
              <a:gd name="connsiteX6" fmla="*/ 1794933 w 7067597"/>
              <a:gd name="connsiteY6" fmla="*/ 315330 h 349197"/>
              <a:gd name="connsiteX7" fmla="*/ 1964266 w 7067597"/>
              <a:gd name="connsiteY7" fmla="*/ 298397 h 349197"/>
              <a:gd name="connsiteX8" fmla="*/ 2184400 w 7067597"/>
              <a:gd name="connsiteY8" fmla="*/ 264530 h 349197"/>
              <a:gd name="connsiteX9" fmla="*/ 3352800 w 7067597"/>
              <a:gd name="connsiteY9" fmla="*/ 247597 h 349197"/>
              <a:gd name="connsiteX10" fmla="*/ 5266266 w 7067597"/>
              <a:gd name="connsiteY10" fmla="*/ 264530 h 349197"/>
              <a:gd name="connsiteX11" fmla="*/ 6366933 w 7067597"/>
              <a:gd name="connsiteY11" fmla="*/ 230663 h 349197"/>
              <a:gd name="connsiteX12" fmla="*/ 6502400 w 7067597"/>
              <a:gd name="connsiteY12" fmla="*/ 179863 h 349197"/>
              <a:gd name="connsiteX13" fmla="*/ 6790266 w 7067597"/>
              <a:gd name="connsiteY13" fmla="*/ 129063 h 349197"/>
              <a:gd name="connsiteX14" fmla="*/ 6976533 w 7067597"/>
              <a:gd name="connsiteY14" fmla="*/ 95197 h 349197"/>
              <a:gd name="connsiteX15" fmla="*/ 7061200 w 7067597"/>
              <a:gd name="connsiteY15" fmla="*/ 61330 h 349197"/>
              <a:gd name="connsiteX16" fmla="*/ 6604000 w 7067597"/>
              <a:gd name="connsiteY16" fmla="*/ 95197 h 349197"/>
              <a:gd name="connsiteX17" fmla="*/ 5757333 w 7067597"/>
              <a:gd name="connsiteY17" fmla="*/ 129063 h 349197"/>
              <a:gd name="connsiteX18" fmla="*/ 5198533 w 7067597"/>
              <a:gd name="connsiteY18" fmla="*/ 179863 h 349197"/>
              <a:gd name="connsiteX19" fmla="*/ 4809066 w 7067597"/>
              <a:gd name="connsiteY19" fmla="*/ 213730 h 349197"/>
              <a:gd name="connsiteX20" fmla="*/ 4402666 w 7067597"/>
              <a:gd name="connsiteY20" fmla="*/ 230663 h 349197"/>
              <a:gd name="connsiteX21" fmla="*/ 3810000 w 7067597"/>
              <a:gd name="connsiteY21" fmla="*/ 281463 h 349197"/>
              <a:gd name="connsiteX22" fmla="*/ 3572933 w 7067597"/>
              <a:gd name="connsiteY22" fmla="*/ 298397 h 349197"/>
              <a:gd name="connsiteX23" fmla="*/ 3166533 w 7067597"/>
              <a:gd name="connsiteY23" fmla="*/ 332263 h 349197"/>
              <a:gd name="connsiteX24" fmla="*/ 2743200 w 7067597"/>
              <a:gd name="connsiteY24" fmla="*/ 349197 h 349197"/>
              <a:gd name="connsiteX25" fmla="*/ 1100666 w 7067597"/>
              <a:gd name="connsiteY25" fmla="*/ 332263 h 349197"/>
              <a:gd name="connsiteX26" fmla="*/ 829733 w 7067597"/>
              <a:gd name="connsiteY26" fmla="*/ 315330 h 349197"/>
              <a:gd name="connsiteX27" fmla="*/ 745066 w 7067597"/>
              <a:gd name="connsiteY27" fmla="*/ 298397 h 349197"/>
              <a:gd name="connsiteX28" fmla="*/ 626533 w 7067597"/>
              <a:gd name="connsiteY28" fmla="*/ 281463 h 349197"/>
              <a:gd name="connsiteX29" fmla="*/ 389466 w 7067597"/>
              <a:gd name="connsiteY29" fmla="*/ 247597 h 349197"/>
              <a:gd name="connsiteX30" fmla="*/ 304800 w 7067597"/>
              <a:gd name="connsiteY30" fmla="*/ 213730 h 349197"/>
              <a:gd name="connsiteX31" fmla="*/ 0 w 7067597"/>
              <a:gd name="connsiteY31" fmla="*/ 179863 h 349197"/>
              <a:gd name="connsiteX32" fmla="*/ 423333 w 7067597"/>
              <a:gd name="connsiteY32" fmla="*/ 179863 h 349197"/>
              <a:gd name="connsiteX33" fmla="*/ 965200 w 7067597"/>
              <a:gd name="connsiteY33" fmla="*/ 230663 h 349197"/>
              <a:gd name="connsiteX34" fmla="*/ 1134533 w 7067597"/>
              <a:gd name="connsiteY34" fmla="*/ 247597 h 349197"/>
              <a:gd name="connsiteX35" fmla="*/ 1303866 w 7067597"/>
              <a:gd name="connsiteY35" fmla="*/ 264530 h 349197"/>
              <a:gd name="connsiteX36" fmla="*/ 2235200 w 7067597"/>
              <a:gd name="connsiteY36" fmla="*/ 247597 h 349197"/>
              <a:gd name="connsiteX37" fmla="*/ 2438400 w 7067597"/>
              <a:gd name="connsiteY37" fmla="*/ 230663 h 349197"/>
              <a:gd name="connsiteX38" fmla="*/ 4402666 w 7067597"/>
              <a:gd name="connsiteY38" fmla="*/ 213730 h 349197"/>
              <a:gd name="connsiteX39" fmla="*/ 4521200 w 7067597"/>
              <a:gd name="connsiteY39" fmla="*/ 196797 h 349197"/>
              <a:gd name="connsiteX40" fmla="*/ 4656666 w 7067597"/>
              <a:gd name="connsiteY40" fmla="*/ 179863 h 349197"/>
              <a:gd name="connsiteX41" fmla="*/ 4978400 w 7067597"/>
              <a:gd name="connsiteY41" fmla="*/ 129063 h 349197"/>
              <a:gd name="connsiteX42" fmla="*/ 5469466 w 7067597"/>
              <a:gd name="connsiteY42" fmla="*/ 145997 h 349197"/>
              <a:gd name="connsiteX43" fmla="*/ 5808133 w 7067597"/>
              <a:gd name="connsiteY43" fmla="*/ 162930 h 349197"/>
              <a:gd name="connsiteX44" fmla="*/ 6925733 w 7067597"/>
              <a:gd name="connsiteY44" fmla="*/ 179863 h 349197"/>
              <a:gd name="connsiteX45" fmla="*/ 7044266 w 7067597"/>
              <a:gd name="connsiteY45" fmla="*/ 196797 h 349197"/>
              <a:gd name="connsiteX46" fmla="*/ 6773333 w 7067597"/>
              <a:gd name="connsiteY46" fmla="*/ 213730 h 349197"/>
              <a:gd name="connsiteX47" fmla="*/ 6400800 w 7067597"/>
              <a:gd name="connsiteY47" fmla="*/ 230663 h 349197"/>
              <a:gd name="connsiteX48" fmla="*/ 6062133 w 7067597"/>
              <a:gd name="connsiteY48" fmla="*/ 213730 h 349197"/>
              <a:gd name="connsiteX49" fmla="*/ 5994400 w 7067597"/>
              <a:gd name="connsiteY49" fmla="*/ 196797 h 349197"/>
              <a:gd name="connsiteX50" fmla="*/ 5842000 w 7067597"/>
              <a:gd name="connsiteY50" fmla="*/ 179863 h 349197"/>
              <a:gd name="connsiteX51" fmla="*/ 5774266 w 7067597"/>
              <a:gd name="connsiteY51" fmla="*/ 162930 h 349197"/>
              <a:gd name="connsiteX52" fmla="*/ 5723466 w 7067597"/>
              <a:gd name="connsiteY52" fmla="*/ 145997 h 349197"/>
              <a:gd name="connsiteX53" fmla="*/ 5418666 w 7067597"/>
              <a:gd name="connsiteY53" fmla="*/ 112130 h 349197"/>
              <a:gd name="connsiteX54" fmla="*/ 5181600 w 7067597"/>
              <a:gd name="connsiteY54" fmla="*/ 78263 h 349197"/>
              <a:gd name="connsiteX55" fmla="*/ 4656666 w 7067597"/>
              <a:gd name="connsiteY55" fmla="*/ 44397 h 349197"/>
              <a:gd name="connsiteX56" fmla="*/ 2895600 w 7067597"/>
              <a:gd name="connsiteY56" fmla="*/ 44397 h 349197"/>
              <a:gd name="connsiteX57" fmla="*/ 2709333 w 7067597"/>
              <a:gd name="connsiteY57" fmla="*/ 61330 h 349197"/>
              <a:gd name="connsiteX58" fmla="*/ 2387600 w 7067597"/>
              <a:gd name="connsiteY58" fmla="*/ 78263 h 349197"/>
              <a:gd name="connsiteX59" fmla="*/ 2167466 w 7067597"/>
              <a:gd name="connsiteY59" fmla="*/ 95197 h 349197"/>
              <a:gd name="connsiteX60" fmla="*/ 1574800 w 7067597"/>
              <a:gd name="connsiteY60" fmla="*/ 112130 h 349197"/>
              <a:gd name="connsiteX61" fmla="*/ 592666 w 7067597"/>
              <a:gd name="connsiteY61" fmla="*/ 162930 h 349197"/>
              <a:gd name="connsiteX62" fmla="*/ 237066 w 7067597"/>
              <a:gd name="connsiteY62" fmla="*/ 196797 h 349197"/>
              <a:gd name="connsiteX63" fmla="*/ 33866 w 7067597"/>
              <a:gd name="connsiteY63" fmla="*/ 213730 h 349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7067597" h="349197">
                <a:moveTo>
                  <a:pt x="16933" y="112130"/>
                </a:moveTo>
                <a:cubicBezTo>
                  <a:pt x="301980" y="302160"/>
                  <a:pt x="-14772" y="107446"/>
                  <a:pt x="186266" y="196797"/>
                </a:cubicBezTo>
                <a:cubicBezTo>
                  <a:pt x="258196" y="228766"/>
                  <a:pt x="254917" y="252382"/>
                  <a:pt x="321733" y="264530"/>
                </a:cubicBezTo>
                <a:cubicBezTo>
                  <a:pt x="366506" y="272670"/>
                  <a:pt x="412222" y="274543"/>
                  <a:pt x="457200" y="281463"/>
                </a:cubicBezTo>
                <a:cubicBezTo>
                  <a:pt x="592375" y="302259"/>
                  <a:pt x="497604" y="299826"/>
                  <a:pt x="660400" y="315330"/>
                </a:cubicBezTo>
                <a:cubicBezTo>
                  <a:pt x="739266" y="322841"/>
                  <a:pt x="818444" y="326619"/>
                  <a:pt x="897466" y="332263"/>
                </a:cubicBezTo>
                <a:lnTo>
                  <a:pt x="1794933" y="315330"/>
                </a:lnTo>
                <a:cubicBezTo>
                  <a:pt x="1851630" y="313530"/>
                  <a:pt x="1908017" y="305734"/>
                  <a:pt x="1964266" y="298397"/>
                </a:cubicBezTo>
                <a:cubicBezTo>
                  <a:pt x="2037884" y="288795"/>
                  <a:pt x="2110208" y="267244"/>
                  <a:pt x="2184400" y="264530"/>
                </a:cubicBezTo>
                <a:cubicBezTo>
                  <a:pt x="2573647" y="250289"/>
                  <a:pt x="2963333" y="253241"/>
                  <a:pt x="3352800" y="247597"/>
                </a:cubicBezTo>
                <a:lnTo>
                  <a:pt x="5266266" y="264530"/>
                </a:lnTo>
                <a:cubicBezTo>
                  <a:pt x="5981867" y="264530"/>
                  <a:pt x="5913893" y="265514"/>
                  <a:pt x="6366933" y="230663"/>
                </a:cubicBezTo>
                <a:cubicBezTo>
                  <a:pt x="6412089" y="213730"/>
                  <a:pt x="6456133" y="193471"/>
                  <a:pt x="6502400" y="179863"/>
                </a:cubicBezTo>
                <a:cubicBezTo>
                  <a:pt x="6622293" y="144601"/>
                  <a:pt x="6670436" y="145040"/>
                  <a:pt x="6790266" y="129063"/>
                </a:cubicBezTo>
                <a:cubicBezTo>
                  <a:pt x="6849026" y="121228"/>
                  <a:pt x="6918366" y="114586"/>
                  <a:pt x="6976533" y="95197"/>
                </a:cubicBezTo>
                <a:cubicBezTo>
                  <a:pt x="7005370" y="85585"/>
                  <a:pt x="7091596" y="61330"/>
                  <a:pt x="7061200" y="61330"/>
                </a:cubicBezTo>
                <a:cubicBezTo>
                  <a:pt x="6908382" y="61330"/>
                  <a:pt x="6756479" y="85032"/>
                  <a:pt x="6604000" y="95197"/>
                </a:cubicBezTo>
                <a:cubicBezTo>
                  <a:pt x="6271010" y="117396"/>
                  <a:pt x="6130539" y="117401"/>
                  <a:pt x="5757333" y="129063"/>
                </a:cubicBezTo>
                <a:lnTo>
                  <a:pt x="5198533" y="179863"/>
                </a:lnTo>
                <a:lnTo>
                  <a:pt x="4809066" y="213730"/>
                </a:lnTo>
                <a:lnTo>
                  <a:pt x="4402666" y="230663"/>
                </a:lnTo>
                <a:cubicBezTo>
                  <a:pt x="3998680" y="284528"/>
                  <a:pt x="4284191" y="253569"/>
                  <a:pt x="3810000" y="281463"/>
                </a:cubicBezTo>
                <a:cubicBezTo>
                  <a:pt x="3730913" y="286115"/>
                  <a:pt x="3651911" y="292162"/>
                  <a:pt x="3572933" y="298397"/>
                </a:cubicBezTo>
                <a:cubicBezTo>
                  <a:pt x="3437418" y="309096"/>
                  <a:pt x="3302215" y="323956"/>
                  <a:pt x="3166533" y="332263"/>
                </a:cubicBezTo>
                <a:cubicBezTo>
                  <a:pt x="3025573" y="340893"/>
                  <a:pt x="2884311" y="343552"/>
                  <a:pt x="2743200" y="349197"/>
                </a:cubicBezTo>
                <a:lnTo>
                  <a:pt x="1100666" y="332263"/>
                </a:lnTo>
                <a:cubicBezTo>
                  <a:pt x="1010193" y="330662"/>
                  <a:pt x="919813" y="323909"/>
                  <a:pt x="829733" y="315330"/>
                </a:cubicBezTo>
                <a:cubicBezTo>
                  <a:pt x="801081" y="312601"/>
                  <a:pt x="773456" y="303129"/>
                  <a:pt x="745066" y="298397"/>
                </a:cubicBezTo>
                <a:cubicBezTo>
                  <a:pt x="705697" y="291835"/>
                  <a:pt x="666044" y="287108"/>
                  <a:pt x="626533" y="281463"/>
                </a:cubicBezTo>
                <a:cubicBezTo>
                  <a:pt x="477893" y="231917"/>
                  <a:pt x="728664" y="311197"/>
                  <a:pt x="389466" y="247597"/>
                </a:cubicBezTo>
                <a:cubicBezTo>
                  <a:pt x="359591" y="241995"/>
                  <a:pt x="334289" y="221102"/>
                  <a:pt x="304800" y="213730"/>
                </a:cubicBezTo>
                <a:cubicBezTo>
                  <a:pt x="245949" y="199017"/>
                  <a:pt x="36381" y="183171"/>
                  <a:pt x="0" y="179863"/>
                </a:cubicBezTo>
                <a:cubicBezTo>
                  <a:pt x="214694" y="149193"/>
                  <a:pt x="90340" y="159051"/>
                  <a:pt x="423333" y="179863"/>
                </a:cubicBezTo>
                <a:cubicBezTo>
                  <a:pt x="720948" y="198464"/>
                  <a:pt x="635103" y="195295"/>
                  <a:pt x="965200" y="230663"/>
                </a:cubicBezTo>
                <a:lnTo>
                  <a:pt x="1134533" y="247597"/>
                </a:lnTo>
                <a:lnTo>
                  <a:pt x="1303866" y="264530"/>
                </a:lnTo>
                <a:lnTo>
                  <a:pt x="2235200" y="247597"/>
                </a:lnTo>
                <a:cubicBezTo>
                  <a:pt x="2303138" y="245569"/>
                  <a:pt x="2370440" y="231725"/>
                  <a:pt x="2438400" y="230663"/>
                </a:cubicBezTo>
                <a:lnTo>
                  <a:pt x="4402666" y="213730"/>
                </a:lnTo>
                <a:lnTo>
                  <a:pt x="4521200" y="196797"/>
                </a:lnTo>
                <a:cubicBezTo>
                  <a:pt x="4566308" y="190783"/>
                  <a:pt x="4611651" y="186532"/>
                  <a:pt x="4656666" y="179863"/>
                </a:cubicBezTo>
                <a:lnTo>
                  <a:pt x="4978400" y="129063"/>
                </a:lnTo>
                <a:lnTo>
                  <a:pt x="5469466" y="145997"/>
                </a:lnTo>
                <a:cubicBezTo>
                  <a:pt x="5582402" y="150607"/>
                  <a:pt x="5695134" y="160302"/>
                  <a:pt x="5808133" y="162930"/>
                </a:cubicBezTo>
                <a:lnTo>
                  <a:pt x="6925733" y="179863"/>
                </a:lnTo>
                <a:cubicBezTo>
                  <a:pt x="6965244" y="185508"/>
                  <a:pt x="7083228" y="188139"/>
                  <a:pt x="7044266" y="196797"/>
                </a:cubicBezTo>
                <a:cubicBezTo>
                  <a:pt x="6955934" y="216427"/>
                  <a:pt x="6863695" y="208974"/>
                  <a:pt x="6773333" y="213730"/>
                </a:cubicBezTo>
                <a:lnTo>
                  <a:pt x="6400800" y="230663"/>
                </a:lnTo>
                <a:cubicBezTo>
                  <a:pt x="6287911" y="225019"/>
                  <a:pt x="6174773" y="223116"/>
                  <a:pt x="6062133" y="213730"/>
                </a:cubicBezTo>
                <a:cubicBezTo>
                  <a:pt x="6038941" y="211797"/>
                  <a:pt x="6017402" y="200336"/>
                  <a:pt x="5994400" y="196797"/>
                </a:cubicBezTo>
                <a:cubicBezTo>
                  <a:pt x="5943882" y="189025"/>
                  <a:pt x="5892800" y="185508"/>
                  <a:pt x="5842000" y="179863"/>
                </a:cubicBezTo>
                <a:cubicBezTo>
                  <a:pt x="5819422" y="174219"/>
                  <a:pt x="5796643" y="169323"/>
                  <a:pt x="5774266" y="162930"/>
                </a:cubicBezTo>
                <a:cubicBezTo>
                  <a:pt x="5757103" y="158027"/>
                  <a:pt x="5741136" y="148521"/>
                  <a:pt x="5723466" y="145997"/>
                </a:cubicBezTo>
                <a:cubicBezTo>
                  <a:pt x="5622268" y="131540"/>
                  <a:pt x="5518906" y="132178"/>
                  <a:pt x="5418666" y="112130"/>
                </a:cubicBezTo>
                <a:cubicBezTo>
                  <a:pt x="5313328" y="91063"/>
                  <a:pt x="5310307" y="87916"/>
                  <a:pt x="5181600" y="78263"/>
                </a:cubicBezTo>
                <a:cubicBezTo>
                  <a:pt x="5006749" y="65149"/>
                  <a:pt x="4656666" y="44397"/>
                  <a:pt x="4656666" y="44397"/>
                </a:cubicBezTo>
                <a:cubicBezTo>
                  <a:pt x="3991570" y="-38744"/>
                  <a:pt x="4470475" y="14960"/>
                  <a:pt x="2895600" y="44397"/>
                </a:cubicBezTo>
                <a:cubicBezTo>
                  <a:pt x="2833266" y="45562"/>
                  <a:pt x="2771540" y="57183"/>
                  <a:pt x="2709333" y="61330"/>
                </a:cubicBezTo>
                <a:cubicBezTo>
                  <a:pt x="2602178" y="68474"/>
                  <a:pt x="2494784" y="71564"/>
                  <a:pt x="2387600" y="78263"/>
                </a:cubicBezTo>
                <a:cubicBezTo>
                  <a:pt x="2314149" y="82854"/>
                  <a:pt x="2240997" y="92133"/>
                  <a:pt x="2167466" y="95197"/>
                </a:cubicBezTo>
                <a:cubicBezTo>
                  <a:pt x="1970001" y="103425"/>
                  <a:pt x="1772286" y="104436"/>
                  <a:pt x="1574800" y="112130"/>
                </a:cubicBezTo>
                <a:cubicBezTo>
                  <a:pt x="1409926" y="118554"/>
                  <a:pt x="857718" y="143297"/>
                  <a:pt x="592666" y="162930"/>
                </a:cubicBezTo>
                <a:cubicBezTo>
                  <a:pt x="455296" y="173105"/>
                  <a:pt x="372544" y="184481"/>
                  <a:pt x="237066" y="196797"/>
                </a:cubicBezTo>
                <a:lnTo>
                  <a:pt x="33866" y="213730"/>
                </a:lnTo>
              </a:path>
            </a:pathLst>
          </a:cu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3505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AE7F3705-04B7-4F16-B338-61A5CC30651C}"/>
              </a:ext>
            </a:extLst>
          </p:cNvPr>
          <p:cNvSpPr/>
          <p:nvPr/>
        </p:nvSpPr>
        <p:spPr>
          <a:xfrm>
            <a:off x="508000" y="197670"/>
            <a:ext cx="11023601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200" dirty="0" smtClean="0">
                <a:solidFill>
                  <a:schemeClr val="bg1"/>
                </a:solidFill>
                <a:latin typeface="+mj-lt"/>
              </a:rPr>
              <a:t>‘</a:t>
            </a:r>
            <a:r>
              <a:rPr lang="en-US" sz="4200" dirty="0">
                <a:solidFill>
                  <a:schemeClr val="bg1"/>
                </a:solidFill>
                <a:latin typeface="+mj-lt"/>
              </a:rPr>
              <a:t>Blessed are those who are persecuted </a:t>
            </a:r>
            <a:endParaRPr lang="en-US" sz="4200" dirty="0" smtClean="0">
              <a:solidFill>
                <a:schemeClr val="bg1"/>
              </a:solidFill>
              <a:latin typeface="+mj-lt"/>
            </a:endParaRPr>
          </a:p>
          <a:p>
            <a:r>
              <a:rPr lang="en-US" sz="4200" dirty="0">
                <a:solidFill>
                  <a:schemeClr val="bg1"/>
                </a:solidFill>
                <a:latin typeface="+mj-lt"/>
              </a:rPr>
              <a:t>	</a:t>
            </a:r>
            <a:r>
              <a:rPr lang="en-US" sz="4200" dirty="0" smtClean="0">
                <a:solidFill>
                  <a:schemeClr val="bg1"/>
                </a:solidFill>
                <a:latin typeface="+mj-lt"/>
              </a:rPr>
              <a:t>because </a:t>
            </a:r>
            <a:r>
              <a:rPr lang="en-US" sz="4200" dirty="0">
                <a:solidFill>
                  <a:schemeClr val="bg1"/>
                </a:solidFill>
                <a:latin typeface="+mj-lt"/>
              </a:rPr>
              <a:t>of righteousness,</a:t>
            </a:r>
            <a:br>
              <a:rPr lang="en-US" sz="4200" dirty="0">
                <a:solidFill>
                  <a:schemeClr val="bg1"/>
                </a:solidFill>
                <a:latin typeface="+mj-lt"/>
              </a:rPr>
            </a:br>
            <a:r>
              <a:rPr lang="en-US" sz="4200" dirty="0">
                <a:solidFill>
                  <a:schemeClr val="bg1"/>
                </a:solidFill>
                <a:latin typeface="+mj-lt"/>
              </a:rPr>
              <a:t>    for theirs is the kingdom of heaven.</a:t>
            </a:r>
          </a:p>
          <a:p>
            <a:endParaRPr lang="en-US" sz="1200" b="1" baseline="30000" dirty="0" smtClean="0">
              <a:solidFill>
                <a:schemeClr val="bg1"/>
              </a:solidFill>
              <a:latin typeface="+mj-lt"/>
            </a:endParaRPr>
          </a:p>
          <a:p>
            <a:endParaRPr lang="en-US" sz="1200" b="1" baseline="30000" dirty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en-US" sz="4200" dirty="0" smtClean="0">
                <a:solidFill>
                  <a:schemeClr val="bg1"/>
                </a:solidFill>
                <a:latin typeface="+mj-lt"/>
              </a:rPr>
              <a:t>‘Blessed </a:t>
            </a:r>
            <a:r>
              <a:rPr lang="en-US" sz="4200" dirty="0">
                <a:solidFill>
                  <a:schemeClr val="bg1"/>
                </a:solidFill>
                <a:latin typeface="+mj-lt"/>
              </a:rPr>
              <a:t>are you when people insult you, persecute you and falsely say all kinds of evil against you because of me. </a:t>
            </a:r>
            <a:r>
              <a:rPr lang="en-US" sz="4200" b="1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US" sz="4200" dirty="0">
                <a:solidFill>
                  <a:schemeClr val="bg1"/>
                </a:solidFill>
                <a:latin typeface="+mj-lt"/>
              </a:rPr>
              <a:t>Rejoice and be glad, because great is your reward in heaven, for in the same way they persecuted the prophets who were before you.</a:t>
            </a:r>
          </a:p>
          <a:p>
            <a:r>
              <a:rPr lang="en-US" sz="3200" dirty="0">
                <a:solidFill>
                  <a:schemeClr val="bg1"/>
                </a:solidFill>
                <a:latin typeface="+mj-lt"/>
              </a:rPr>
              <a:t>						</a:t>
            </a:r>
            <a:r>
              <a:rPr lang="en-US" sz="3200" dirty="0" smtClean="0">
                <a:solidFill>
                  <a:schemeClr val="bg1"/>
                </a:solidFill>
                <a:latin typeface="+mj-lt"/>
              </a:rPr>
              <a:t>                          Matthew 5:10-12</a:t>
            </a:r>
            <a:endParaRPr lang="en-US" sz="4000" b="0" i="0" dirty="0">
              <a:solidFill>
                <a:schemeClr val="bg1"/>
              </a:solidFill>
              <a:effectLst/>
              <a:latin typeface="+mj-lt"/>
            </a:endParaRPr>
          </a:p>
        </p:txBody>
      </p:sp>
      <p:sp>
        <p:nvSpPr>
          <p:cNvPr id="2" name="Freeform 1"/>
          <p:cNvSpPr/>
          <p:nvPr/>
        </p:nvSpPr>
        <p:spPr>
          <a:xfrm flipV="1">
            <a:off x="8839200" y="3031067"/>
            <a:ext cx="2438400" cy="101599"/>
          </a:xfrm>
          <a:custGeom>
            <a:avLst/>
            <a:gdLst>
              <a:gd name="connsiteX0" fmla="*/ 355600 w 3234267"/>
              <a:gd name="connsiteY0" fmla="*/ 237067 h 338667"/>
              <a:gd name="connsiteX1" fmla="*/ 491067 w 3234267"/>
              <a:gd name="connsiteY1" fmla="*/ 254000 h 338667"/>
              <a:gd name="connsiteX2" fmla="*/ 558800 w 3234267"/>
              <a:gd name="connsiteY2" fmla="*/ 270933 h 338667"/>
              <a:gd name="connsiteX3" fmla="*/ 846667 w 3234267"/>
              <a:gd name="connsiteY3" fmla="*/ 287867 h 338667"/>
              <a:gd name="connsiteX4" fmla="*/ 2150534 w 3234267"/>
              <a:gd name="connsiteY4" fmla="*/ 304800 h 338667"/>
              <a:gd name="connsiteX5" fmla="*/ 3064934 w 3234267"/>
              <a:gd name="connsiteY5" fmla="*/ 270933 h 338667"/>
              <a:gd name="connsiteX6" fmla="*/ 3115734 w 3234267"/>
              <a:gd name="connsiteY6" fmla="*/ 254000 h 338667"/>
              <a:gd name="connsiteX7" fmla="*/ 3234267 w 3234267"/>
              <a:gd name="connsiteY7" fmla="*/ 220133 h 338667"/>
              <a:gd name="connsiteX8" fmla="*/ 2980267 w 3234267"/>
              <a:gd name="connsiteY8" fmla="*/ 169333 h 338667"/>
              <a:gd name="connsiteX9" fmla="*/ 846667 w 3234267"/>
              <a:gd name="connsiteY9" fmla="*/ 186267 h 338667"/>
              <a:gd name="connsiteX10" fmla="*/ 660400 w 3234267"/>
              <a:gd name="connsiteY10" fmla="*/ 220133 h 338667"/>
              <a:gd name="connsiteX11" fmla="*/ 541867 w 3234267"/>
              <a:gd name="connsiteY11" fmla="*/ 237067 h 338667"/>
              <a:gd name="connsiteX12" fmla="*/ 474134 w 3234267"/>
              <a:gd name="connsiteY12" fmla="*/ 254000 h 338667"/>
              <a:gd name="connsiteX13" fmla="*/ 0 w 3234267"/>
              <a:gd name="connsiteY13" fmla="*/ 287867 h 338667"/>
              <a:gd name="connsiteX14" fmla="*/ 152400 w 3234267"/>
              <a:gd name="connsiteY14" fmla="*/ 321733 h 338667"/>
              <a:gd name="connsiteX15" fmla="*/ 694267 w 3234267"/>
              <a:gd name="connsiteY15" fmla="*/ 304800 h 338667"/>
              <a:gd name="connsiteX16" fmla="*/ 1337734 w 3234267"/>
              <a:gd name="connsiteY16" fmla="*/ 220133 h 338667"/>
              <a:gd name="connsiteX17" fmla="*/ 1693334 w 3234267"/>
              <a:gd name="connsiteY17" fmla="*/ 169333 h 338667"/>
              <a:gd name="connsiteX18" fmla="*/ 2032000 w 3234267"/>
              <a:gd name="connsiteY18" fmla="*/ 135467 h 338667"/>
              <a:gd name="connsiteX19" fmla="*/ 2370667 w 3234267"/>
              <a:gd name="connsiteY19" fmla="*/ 84667 h 338667"/>
              <a:gd name="connsiteX20" fmla="*/ 2946400 w 3234267"/>
              <a:gd name="connsiteY20" fmla="*/ 33867 h 338667"/>
              <a:gd name="connsiteX21" fmla="*/ 3149600 w 3234267"/>
              <a:gd name="connsiteY21" fmla="*/ 0 h 338667"/>
              <a:gd name="connsiteX22" fmla="*/ 2980267 w 3234267"/>
              <a:gd name="connsiteY22" fmla="*/ 33867 h 338667"/>
              <a:gd name="connsiteX23" fmla="*/ 2861734 w 3234267"/>
              <a:gd name="connsiteY23" fmla="*/ 50800 h 338667"/>
              <a:gd name="connsiteX24" fmla="*/ 2726267 w 3234267"/>
              <a:gd name="connsiteY24" fmla="*/ 67733 h 338667"/>
              <a:gd name="connsiteX25" fmla="*/ 2641600 w 3234267"/>
              <a:gd name="connsiteY25" fmla="*/ 84667 h 338667"/>
              <a:gd name="connsiteX26" fmla="*/ 2472267 w 3234267"/>
              <a:gd name="connsiteY26" fmla="*/ 101600 h 338667"/>
              <a:gd name="connsiteX27" fmla="*/ 2150534 w 3234267"/>
              <a:gd name="connsiteY27" fmla="*/ 135467 h 338667"/>
              <a:gd name="connsiteX28" fmla="*/ 1811867 w 3234267"/>
              <a:gd name="connsiteY28" fmla="*/ 186267 h 338667"/>
              <a:gd name="connsiteX29" fmla="*/ 1659467 w 3234267"/>
              <a:gd name="connsiteY29" fmla="*/ 203200 h 338667"/>
              <a:gd name="connsiteX30" fmla="*/ 1540934 w 3234267"/>
              <a:gd name="connsiteY30" fmla="*/ 220133 h 338667"/>
              <a:gd name="connsiteX31" fmla="*/ 406400 w 3234267"/>
              <a:gd name="connsiteY31" fmla="*/ 237067 h 338667"/>
              <a:gd name="connsiteX32" fmla="*/ 541867 w 3234267"/>
              <a:gd name="connsiteY32" fmla="*/ 287867 h 338667"/>
              <a:gd name="connsiteX33" fmla="*/ 1016000 w 3234267"/>
              <a:gd name="connsiteY33" fmla="*/ 338667 h 338667"/>
              <a:gd name="connsiteX34" fmla="*/ 1761067 w 3234267"/>
              <a:gd name="connsiteY34" fmla="*/ 304800 h 338667"/>
              <a:gd name="connsiteX35" fmla="*/ 1574800 w 3234267"/>
              <a:gd name="connsiteY35" fmla="*/ 287867 h 338667"/>
              <a:gd name="connsiteX36" fmla="*/ 812800 w 3234267"/>
              <a:gd name="connsiteY36" fmla="*/ 254000 h 338667"/>
              <a:gd name="connsiteX37" fmla="*/ 67734 w 3234267"/>
              <a:gd name="connsiteY37" fmla="*/ 270933 h 338667"/>
              <a:gd name="connsiteX38" fmla="*/ 1405467 w 3234267"/>
              <a:gd name="connsiteY38" fmla="*/ 254000 h 338667"/>
              <a:gd name="connsiteX39" fmla="*/ 1964267 w 3234267"/>
              <a:gd name="connsiteY39" fmla="*/ 237067 h 338667"/>
              <a:gd name="connsiteX40" fmla="*/ 2184400 w 3234267"/>
              <a:gd name="connsiteY40" fmla="*/ 220133 h 338667"/>
              <a:gd name="connsiteX41" fmla="*/ 2438400 w 3234267"/>
              <a:gd name="connsiteY41" fmla="*/ 254000 h 338667"/>
              <a:gd name="connsiteX42" fmla="*/ 2506134 w 3234267"/>
              <a:gd name="connsiteY42" fmla="*/ 254000 h 33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234267" h="338667">
                <a:moveTo>
                  <a:pt x="355600" y="237067"/>
                </a:moveTo>
                <a:cubicBezTo>
                  <a:pt x="400756" y="242711"/>
                  <a:pt x="446179" y="246519"/>
                  <a:pt x="491067" y="254000"/>
                </a:cubicBezTo>
                <a:cubicBezTo>
                  <a:pt x="514023" y="257826"/>
                  <a:pt x="535632" y="268727"/>
                  <a:pt x="558800" y="270933"/>
                </a:cubicBezTo>
                <a:cubicBezTo>
                  <a:pt x="654489" y="280046"/>
                  <a:pt x="750567" y="285822"/>
                  <a:pt x="846667" y="287867"/>
                </a:cubicBezTo>
                <a:lnTo>
                  <a:pt x="2150534" y="304800"/>
                </a:lnTo>
                <a:cubicBezTo>
                  <a:pt x="2178615" y="304190"/>
                  <a:pt x="2811308" y="317047"/>
                  <a:pt x="3064934" y="270933"/>
                </a:cubicBezTo>
                <a:cubicBezTo>
                  <a:pt x="3082495" y="267740"/>
                  <a:pt x="3098571" y="258903"/>
                  <a:pt x="3115734" y="254000"/>
                </a:cubicBezTo>
                <a:cubicBezTo>
                  <a:pt x="3264544" y="211483"/>
                  <a:pt x="3112486" y="260728"/>
                  <a:pt x="3234267" y="220133"/>
                </a:cubicBezTo>
                <a:cubicBezTo>
                  <a:pt x="3084177" y="170104"/>
                  <a:pt x="3168147" y="190209"/>
                  <a:pt x="2980267" y="169333"/>
                </a:cubicBezTo>
                <a:lnTo>
                  <a:pt x="846667" y="186267"/>
                </a:lnTo>
                <a:cubicBezTo>
                  <a:pt x="738967" y="187887"/>
                  <a:pt x="747104" y="204369"/>
                  <a:pt x="660400" y="220133"/>
                </a:cubicBezTo>
                <a:cubicBezTo>
                  <a:pt x="621132" y="227273"/>
                  <a:pt x="581135" y="229927"/>
                  <a:pt x="541867" y="237067"/>
                </a:cubicBezTo>
                <a:cubicBezTo>
                  <a:pt x="518970" y="241230"/>
                  <a:pt x="497305" y="251828"/>
                  <a:pt x="474134" y="254000"/>
                </a:cubicBezTo>
                <a:cubicBezTo>
                  <a:pt x="316378" y="268790"/>
                  <a:pt x="0" y="287867"/>
                  <a:pt x="0" y="287867"/>
                </a:cubicBezTo>
                <a:cubicBezTo>
                  <a:pt x="26121" y="294397"/>
                  <a:pt x="130904" y="321733"/>
                  <a:pt x="152400" y="321733"/>
                </a:cubicBezTo>
                <a:cubicBezTo>
                  <a:pt x="333111" y="321733"/>
                  <a:pt x="513645" y="310444"/>
                  <a:pt x="694267" y="304800"/>
                </a:cubicBezTo>
                <a:cubicBezTo>
                  <a:pt x="1307592" y="202579"/>
                  <a:pt x="680011" y="300343"/>
                  <a:pt x="1337734" y="220133"/>
                </a:cubicBezTo>
                <a:cubicBezTo>
                  <a:pt x="1456590" y="205638"/>
                  <a:pt x="1574478" y="183828"/>
                  <a:pt x="1693334" y="169333"/>
                </a:cubicBezTo>
                <a:cubicBezTo>
                  <a:pt x="1805951" y="155599"/>
                  <a:pt x="1919424" y="149539"/>
                  <a:pt x="2032000" y="135467"/>
                </a:cubicBezTo>
                <a:cubicBezTo>
                  <a:pt x="2145270" y="121308"/>
                  <a:pt x="2257397" y="98826"/>
                  <a:pt x="2370667" y="84667"/>
                </a:cubicBezTo>
                <a:cubicBezTo>
                  <a:pt x="2593342" y="56833"/>
                  <a:pt x="2732214" y="49166"/>
                  <a:pt x="2946400" y="33867"/>
                </a:cubicBezTo>
                <a:cubicBezTo>
                  <a:pt x="3014133" y="22578"/>
                  <a:pt x="3080932" y="0"/>
                  <a:pt x="3149600" y="0"/>
                </a:cubicBezTo>
                <a:cubicBezTo>
                  <a:pt x="3207162" y="0"/>
                  <a:pt x="3036953" y="23864"/>
                  <a:pt x="2980267" y="33867"/>
                </a:cubicBezTo>
                <a:cubicBezTo>
                  <a:pt x="2940962" y="40803"/>
                  <a:pt x="2901296" y="45525"/>
                  <a:pt x="2861734" y="50800"/>
                </a:cubicBezTo>
                <a:cubicBezTo>
                  <a:pt x="2816626" y="56814"/>
                  <a:pt x="2771245" y="60813"/>
                  <a:pt x="2726267" y="67733"/>
                </a:cubicBezTo>
                <a:cubicBezTo>
                  <a:pt x="2697820" y="72109"/>
                  <a:pt x="2670129" y="80863"/>
                  <a:pt x="2641600" y="84667"/>
                </a:cubicBezTo>
                <a:cubicBezTo>
                  <a:pt x="2585372" y="92164"/>
                  <a:pt x="2528646" y="95336"/>
                  <a:pt x="2472267" y="101600"/>
                </a:cubicBezTo>
                <a:cubicBezTo>
                  <a:pt x="2139237" y="138603"/>
                  <a:pt x="2568029" y="97511"/>
                  <a:pt x="2150534" y="135467"/>
                </a:cubicBezTo>
                <a:cubicBezTo>
                  <a:pt x="1922495" y="186141"/>
                  <a:pt x="2067665" y="160687"/>
                  <a:pt x="1811867" y="186267"/>
                </a:cubicBezTo>
                <a:cubicBezTo>
                  <a:pt x="1761008" y="191353"/>
                  <a:pt x="1710185" y="196860"/>
                  <a:pt x="1659467" y="203200"/>
                </a:cubicBezTo>
                <a:cubicBezTo>
                  <a:pt x="1619863" y="208150"/>
                  <a:pt x="1580832" y="219055"/>
                  <a:pt x="1540934" y="220133"/>
                </a:cubicBezTo>
                <a:cubicBezTo>
                  <a:pt x="1162852" y="230352"/>
                  <a:pt x="784578" y="231422"/>
                  <a:pt x="406400" y="237067"/>
                </a:cubicBezTo>
                <a:cubicBezTo>
                  <a:pt x="470461" y="279773"/>
                  <a:pt x="452358" y="277017"/>
                  <a:pt x="541867" y="287867"/>
                </a:cubicBezTo>
                <a:cubicBezTo>
                  <a:pt x="699661" y="306994"/>
                  <a:pt x="1016000" y="338667"/>
                  <a:pt x="1016000" y="338667"/>
                </a:cubicBezTo>
                <a:cubicBezTo>
                  <a:pt x="1264356" y="327378"/>
                  <a:pt x="1513476" y="327308"/>
                  <a:pt x="1761067" y="304800"/>
                </a:cubicBezTo>
                <a:cubicBezTo>
                  <a:pt x="1823156" y="299156"/>
                  <a:pt x="1637056" y="291202"/>
                  <a:pt x="1574800" y="287867"/>
                </a:cubicBezTo>
                <a:lnTo>
                  <a:pt x="812800" y="254000"/>
                </a:lnTo>
                <a:lnTo>
                  <a:pt x="67734" y="270933"/>
                </a:lnTo>
                <a:cubicBezTo>
                  <a:pt x="513681" y="270933"/>
                  <a:pt x="959591" y="261962"/>
                  <a:pt x="1405467" y="254000"/>
                </a:cubicBezTo>
                <a:cubicBezTo>
                  <a:pt x="1591789" y="250673"/>
                  <a:pt x="1778000" y="242711"/>
                  <a:pt x="1964267" y="237067"/>
                </a:cubicBezTo>
                <a:cubicBezTo>
                  <a:pt x="2037645" y="231422"/>
                  <a:pt x="2110806" y="220133"/>
                  <a:pt x="2184400" y="220133"/>
                </a:cubicBezTo>
                <a:cubicBezTo>
                  <a:pt x="2425398" y="220133"/>
                  <a:pt x="2276280" y="235987"/>
                  <a:pt x="2438400" y="254000"/>
                </a:cubicBezTo>
                <a:cubicBezTo>
                  <a:pt x="2460840" y="256493"/>
                  <a:pt x="2483556" y="254000"/>
                  <a:pt x="2506134" y="25400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Freeform 4"/>
          <p:cNvSpPr/>
          <p:nvPr/>
        </p:nvSpPr>
        <p:spPr>
          <a:xfrm flipV="1">
            <a:off x="5232400" y="3632200"/>
            <a:ext cx="6045200" cy="76200"/>
          </a:xfrm>
          <a:custGeom>
            <a:avLst/>
            <a:gdLst>
              <a:gd name="connsiteX0" fmla="*/ 355600 w 3234267"/>
              <a:gd name="connsiteY0" fmla="*/ 237067 h 338667"/>
              <a:gd name="connsiteX1" fmla="*/ 491067 w 3234267"/>
              <a:gd name="connsiteY1" fmla="*/ 254000 h 338667"/>
              <a:gd name="connsiteX2" fmla="*/ 558800 w 3234267"/>
              <a:gd name="connsiteY2" fmla="*/ 270933 h 338667"/>
              <a:gd name="connsiteX3" fmla="*/ 846667 w 3234267"/>
              <a:gd name="connsiteY3" fmla="*/ 287867 h 338667"/>
              <a:gd name="connsiteX4" fmla="*/ 2150534 w 3234267"/>
              <a:gd name="connsiteY4" fmla="*/ 304800 h 338667"/>
              <a:gd name="connsiteX5" fmla="*/ 3064934 w 3234267"/>
              <a:gd name="connsiteY5" fmla="*/ 270933 h 338667"/>
              <a:gd name="connsiteX6" fmla="*/ 3115734 w 3234267"/>
              <a:gd name="connsiteY6" fmla="*/ 254000 h 338667"/>
              <a:gd name="connsiteX7" fmla="*/ 3234267 w 3234267"/>
              <a:gd name="connsiteY7" fmla="*/ 220133 h 338667"/>
              <a:gd name="connsiteX8" fmla="*/ 2980267 w 3234267"/>
              <a:gd name="connsiteY8" fmla="*/ 169333 h 338667"/>
              <a:gd name="connsiteX9" fmla="*/ 846667 w 3234267"/>
              <a:gd name="connsiteY9" fmla="*/ 186267 h 338667"/>
              <a:gd name="connsiteX10" fmla="*/ 660400 w 3234267"/>
              <a:gd name="connsiteY10" fmla="*/ 220133 h 338667"/>
              <a:gd name="connsiteX11" fmla="*/ 541867 w 3234267"/>
              <a:gd name="connsiteY11" fmla="*/ 237067 h 338667"/>
              <a:gd name="connsiteX12" fmla="*/ 474134 w 3234267"/>
              <a:gd name="connsiteY12" fmla="*/ 254000 h 338667"/>
              <a:gd name="connsiteX13" fmla="*/ 0 w 3234267"/>
              <a:gd name="connsiteY13" fmla="*/ 287867 h 338667"/>
              <a:gd name="connsiteX14" fmla="*/ 152400 w 3234267"/>
              <a:gd name="connsiteY14" fmla="*/ 321733 h 338667"/>
              <a:gd name="connsiteX15" fmla="*/ 694267 w 3234267"/>
              <a:gd name="connsiteY15" fmla="*/ 304800 h 338667"/>
              <a:gd name="connsiteX16" fmla="*/ 1337734 w 3234267"/>
              <a:gd name="connsiteY16" fmla="*/ 220133 h 338667"/>
              <a:gd name="connsiteX17" fmla="*/ 1693334 w 3234267"/>
              <a:gd name="connsiteY17" fmla="*/ 169333 h 338667"/>
              <a:gd name="connsiteX18" fmla="*/ 2032000 w 3234267"/>
              <a:gd name="connsiteY18" fmla="*/ 135467 h 338667"/>
              <a:gd name="connsiteX19" fmla="*/ 2370667 w 3234267"/>
              <a:gd name="connsiteY19" fmla="*/ 84667 h 338667"/>
              <a:gd name="connsiteX20" fmla="*/ 2946400 w 3234267"/>
              <a:gd name="connsiteY20" fmla="*/ 33867 h 338667"/>
              <a:gd name="connsiteX21" fmla="*/ 3149600 w 3234267"/>
              <a:gd name="connsiteY21" fmla="*/ 0 h 338667"/>
              <a:gd name="connsiteX22" fmla="*/ 2980267 w 3234267"/>
              <a:gd name="connsiteY22" fmla="*/ 33867 h 338667"/>
              <a:gd name="connsiteX23" fmla="*/ 2861734 w 3234267"/>
              <a:gd name="connsiteY23" fmla="*/ 50800 h 338667"/>
              <a:gd name="connsiteX24" fmla="*/ 2726267 w 3234267"/>
              <a:gd name="connsiteY24" fmla="*/ 67733 h 338667"/>
              <a:gd name="connsiteX25" fmla="*/ 2641600 w 3234267"/>
              <a:gd name="connsiteY25" fmla="*/ 84667 h 338667"/>
              <a:gd name="connsiteX26" fmla="*/ 2472267 w 3234267"/>
              <a:gd name="connsiteY26" fmla="*/ 101600 h 338667"/>
              <a:gd name="connsiteX27" fmla="*/ 2150534 w 3234267"/>
              <a:gd name="connsiteY27" fmla="*/ 135467 h 338667"/>
              <a:gd name="connsiteX28" fmla="*/ 1811867 w 3234267"/>
              <a:gd name="connsiteY28" fmla="*/ 186267 h 338667"/>
              <a:gd name="connsiteX29" fmla="*/ 1659467 w 3234267"/>
              <a:gd name="connsiteY29" fmla="*/ 203200 h 338667"/>
              <a:gd name="connsiteX30" fmla="*/ 1540934 w 3234267"/>
              <a:gd name="connsiteY30" fmla="*/ 220133 h 338667"/>
              <a:gd name="connsiteX31" fmla="*/ 406400 w 3234267"/>
              <a:gd name="connsiteY31" fmla="*/ 237067 h 338667"/>
              <a:gd name="connsiteX32" fmla="*/ 541867 w 3234267"/>
              <a:gd name="connsiteY32" fmla="*/ 287867 h 338667"/>
              <a:gd name="connsiteX33" fmla="*/ 1016000 w 3234267"/>
              <a:gd name="connsiteY33" fmla="*/ 338667 h 338667"/>
              <a:gd name="connsiteX34" fmla="*/ 1761067 w 3234267"/>
              <a:gd name="connsiteY34" fmla="*/ 304800 h 338667"/>
              <a:gd name="connsiteX35" fmla="*/ 1574800 w 3234267"/>
              <a:gd name="connsiteY35" fmla="*/ 287867 h 338667"/>
              <a:gd name="connsiteX36" fmla="*/ 812800 w 3234267"/>
              <a:gd name="connsiteY36" fmla="*/ 254000 h 338667"/>
              <a:gd name="connsiteX37" fmla="*/ 67734 w 3234267"/>
              <a:gd name="connsiteY37" fmla="*/ 270933 h 338667"/>
              <a:gd name="connsiteX38" fmla="*/ 1405467 w 3234267"/>
              <a:gd name="connsiteY38" fmla="*/ 254000 h 338667"/>
              <a:gd name="connsiteX39" fmla="*/ 1964267 w 3234267"/>
              <a:gd name="connsiteY39" fmla="*/ 237067 h 338667"/>
              <a:gd name="connsiteX40" fmla="*/ 2184400 w 3234267"/>
              <a:gd name="connsiteY40" fmla="*/ 220133 h 338667"/>
              <a:gd name="connsiteX41" fmla="*/ 2438400 w 3234267"/>
              <a:gd name="connsiteY41" fmla="*/ 254000 h 338667"/>
              <a:gd name="connsiteX42" fmla="*/ 2506134 w 3234267"/>
              <a:gd name="connsiteY42" fmla="*/ 254000 h 33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234267" h="338667">
                <a:moveTo>
                  <a:pt x="355600" y="237067"/>
                </a:moveTo>
                <a:cubicBezTo>
                  <a:pt x="400756" y="242711"/>
                  <a:pt x="446179" y="246519"/>
                  <a:pt x="491067" y="254000"/>
                </a:cubicBezTo>
                <a:cubicBezTo>
                  <a:pt x="514023" y="257826"/>
                  <a:pt x="535632" y="268727"/>
                  <a:pt x="558800" y="270933"/>
                </a:cubicBezTo>
                <a:cubicBezTo>
                  <a:pt x="654489" y="280046"/>
                  <a:pt x="750567" y="285822"/>
                  <a:pt x="846667" y="287867"/>
                </a:cubicBezTo>
                <a:lnTo>
                  <a:pt x="2150534" y="304800"/>
                </a:lnTo>
                <a:cubicBezTo>
                  <a:pt x="2178615" y="304190"/>
                  <a:pt x="2811308" y="317047"/>
                  <a:pt x="3064934" y="270933"/>
                </a:cubicBezTo>
                <a:cubicBezTo>
                  <a:pt x="3082495" y="267740"/>
                  <a:pt x="3098571" y="258903"/>
                  <a:pt x="3115734" y="254000"/>
                </a:cubicBezTo>
                <a:cubicBezTo>
                  <a:pt x="3264544" y="211483"/>
                  <a:pt x="3112486" y="260728"/>
                  <a:pt x="3234267" y="220133"/>
                </a:cubicBezTo>
                <a:cubicBezTo>
                  <a:pt x="3084177" y="170104"/>
                  <a:pt x="3168147" y="190209"/>
                  <a:pt x="2980267" y="169333"/>
                </a:cubicBezTo>
                <a:lnTo>
                  <a:pt x="846667" y="186267"/>
                </a:lnTo>
                <a:cubicBezTo>
                  <a:pt x="738967" y="187887"/>
                  <a:pt x="747104" y="204369"/>
                  <a:pt x="660400" y="220133"/>
                </a:cubicBezTo>
                <a:cubicBezTo>
                  <a:pt x="621132" y="227273"/>
                  <a:pt x="581135" y="229927"/>
                  <a:pt x="541867" y="237067"/>
                </a:cubicBezTo>
                <a:cubicBezTo>
                  <a:pt x="518970" y="241230"/>
                  <a:pt x="497305" y="251828"/>
                  <a:pt x="474134" y="254000"/>
                </a:cubicBezTo>
                <a:cubicBezTo>
                  <a:pt x="316378" y="268790"/>
                  <a:pt x="0" y="287867"/>
                  <a:pt x="0" y="287867"/>
                </a:cubicBezTo>
                <a:cubicBezTo>
                  <a:pt x="26121" y="294397"/>
                  <a:pt x="130904" y="321733"/>
                  <a:pt x="152400" y="321733"/>
                </a:cubicBezTo>
                <a:cubicBezTo>
                  <a:pt x="333111" y="321733"/>
                  <a:pt x="513645" y="310444"/>
                  <a:pt x="694267" y="304800"/>
                </a:cubicBezTo>
                <a:cubicBezTo>
                  <a:pt x="1307592" y="202579"/>
                  <a:pt x="680011" y="300343"/>
                  <a:pt x="1337734" y="220133"/>
                </a:cubicBezTo>
                <a:cubicBezTo>
                  <a:pt x="1456590" y="205638"/>
                  <a:pt x="1574478" y="183828"/>
                  <a:pt x="1693334" y="169333"/>
                </a:cubicBezTo>
                <a:cubicBezTo>
                  <a:pt x="1805951" y="155599"/>
                  <a:pt x="1919424" y="149539"/>
                  <a:pt x="2032000" y="135467"/>
                </a:cubicBezTo>
                <a:cubicBezTo>
                  <a:pt x="2145270" y="121308"/>
                  <a:pt x="2257397" y="98826"/>
                  <a:pt x="2370667" y="84667"/>
                </a:cubicBezTo>
                <a:cubicBezTo>
                  <a:pt x="2593342" y="56833"/>
                  <a:pt x="2732214" y="49166"/>
                  <a:pt x="2946400" y="33867"/>
                </a:cubicBezTo>
                <a:cubicBezTo>
                  <a:pt x="3014133" y="22578"/>
                  <a:pt x="3080932" y="0"/>
                  <a:pt x="3149600" y="0"/>
                </a:cubicBezTo>
                <a:cubicBezTo>
                  <a:pt x="3207162" y="0"/>
                  <a:pt x="3036953" y="23864"/>
                  <a:pt x="2980267" y="33867"/>
                </a:cubicBezTo>
                <a:cubicBezTo>
                  <a:pt x="2940962" y="40803"/>
                  <a:pt x="2901296" y="45525"/>
                  <a:pt x="2861734" y="50800"/>
                </a:cubicBezTo>
                <a:cubicBezTo>
                  <a:pt x="2816626" y="56814"/>
                  <a:pt x="2771245" y="60813"/>
                  <a:pt x="2726267" y="67733"/>
                </a:cubicBezTo>
                <a:cubicBezTo>
                  <a:pt x="2697820" y="72109"/>
                  <a:pt x="2670129" y="80863"/>
                  <a:pt x="2641600" y="84667"/>
                </a:cubicBezTo>
                <a:cubicBezTo>
                  <a:pt x="2585372" y="92164"/>
                  <a:pt x="2528646" y="95336"/>
                  <a:pt x="2472267" y="101600"/>
                </a:cubicBezTo>
                <a:cubicBezTo>
                  <a:pt x="2139237" y="138603"/>
                  <a:pt x="2568029" y="97511"/>
                  <a:pt x="2150534" y="135467"/>
                </a:cubicBezTo>
                <a:cubicBezTo>
                  <a:pt x="1922495" y="186141"/>
                  <a:pt x="2067665" y="160687"/>
                  <a:pt x="1811867" y="186267"/>
                </a:cubicBezTo>
                <a:cubicBezTo>
                  <a:pt x="1761008" y="191353"/>
                  <a:pt x="1710185" y="196860"/>
                  <a:pt x="1659467" y="203200"/>
                </a:cubicBezTo>
                <a:cubicBezTo>
                  <a:pt x="1619863" y="208150"/>
                  <a:pt x="1580832" y="219055"/>
                  <a:pt x="1540934" y="220133"/>
                </a:cubicBezTo>
                <a:cubicBezTo>
                  <a:pt x="1162852" y="230352"/>
                  <a:pt x="784578" y="231422"/>
                  <a:pt x="406400" y="237067"/>
                </a:cubicBezTo>
                <a:cubicBezTo>
                  <a:pt x="470461" y="279773"/>
                  <a:pt x="452358" y="277017"/>
                  <a:pt x="541867" y="287867"/>
                </a:cubicBezTo>
                <a:cubicBezTo>
                  <a:pt x="699661" y="306994"/>
                  <a:pt x="1016000" y="338667"/>
                  <a:pt x="1016000" y="338667"/>
                </a:cubicBezTo>
                <a:cubicBezTo>
                  <a:pt x="1264356" y="327378"/>
                  <a:pt x="1513476" y="327308"/>
                  <a:pt x="1761067" y="304800"/>
                </a:cubicBezTo>
                <a:cubicBezTo>
                  <a:pt x="1823156" y="299156"/>
                  <a:pt x="1637056" y="291202"/>
                  <a:pt x="1574800" y="287867"/>
                </a:cubicBezTo>
                <a:lnTo>
                  <a:pt x="812800" y="254000"/>
                </a:lnTo>
                <a:lnTo>
                  <a:pt x="67734" y="270933"/>
                </a:lnTo>
                <a:cubicBezTo>
                  <a:pt x="513681" y="270933"/>
                  <a:pt x="959591" y="261962"/>
                  <a:pt x="1405467" y="254000"/>
                </a:cubicBezTo>
                <a:cubicBezTo>
                  <a:pt x="1591789" y="250673"/>
                  <a:pt x="1778000" y="242711"/>
                  <a:pt x="1964267" y="237067"/>
                </a:cubicBezTo>
                <a:cubicBezTo>
                  <a:pt x="2037645" y="231422"/>
                  <a:pt x="2110806" y="220133"/>
                  <a:pt x="2184400" y="220133"/>
                </a:cubicBezTo>
                <a:cubicBezTo>
                  <a:pt x="2425398" y="220133"/>
                  <a:pt x="2276280" y="235987"/>
                  <a:pt x="2438400" y="254000"/>
                </a:cubicBezTo>
                <a:cubicBezTo>
                  <a:pt x="2460840" y="256493"/>
                  <a:pt x="2483556" y="254000"/>
                  <a:pt x="2506134" y="25400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Freeform 5"/>
          <p:cNvSpPr/>
          <p:nvPr/>
        </p:nvSpPr>
        <p:spPr>
          <a:xfrm>
            <a:off x="643466" y="3657600"/>
            <a:ext cx="3166534" cy="50800"/>
          </a:xfrm>
          <a:custGeom>
            <a:avLst/>
            <a:gdLst>
              <a:gd name="connsiteX0" fmla="*/ 355600 w 3234267"/>
              <a:gd name="connsiteY0" fmla="*/ 237067 h 338667"/>
              <a:gd name="connsiteX1" fmla="*/ 491067 w 3234267"/>
              <a:gd name="connsiteY1" fmla="*/ 254000 h 338667"/>
              <a:gd name="connsiteX2" fmla="*/ 558800 w 3234267"/>
              <a:gd name="connsiteY2" fmla="*/ 270933 h 338667"/>
              <a:gd name="connsiteX3" fmla="*/ 846667 w 3234267"/>
              <a:gd name="connsiteY3" fmla="*/ 287867 h 338667"/>
              <a:gd name="connsiteX4" fmla="*/ 2150534 w 3234267"/>
              <a:gd name="connsiteY4" fmla="*/ 304800 h 338667"/>
              <a:gd name="connsiteX5" fmla="*/ 3064934 w 3234267"/>
              <a:gd name="connsiteY5" fmla="*/ 270933 h 338667"/>
              <a:gd name="connsiteX6" fmla="*/ 3115734 w 3234267"/>
              <a:gd name="connsiteY6" fmla="*/ 254000 h 338667"/>
              <a:gd name="connsiteX7" fmla="*/ 3234267 w 3234267"/>
              <a:gd name="connsiteY7" fmla="*/ 220133 h 338667"/>
              <a:gd name="connsiteX8" fmla="*/ 2980267 w 3234267"/>
              <a:gd name="connsiteY8" fmla="*/ 169333 h 338667"/>
              <a:gd name="connsiteX9" fmla="*/ 846667 w 3234267"/>
              <a:gd name="connsiteY9" fmla="*/ 186267 h 338667"/>
              <a:gd name="connsiteX10" fmla="*/ 660400 w 3234267"/>
              <a:gd name="connsiteY10" fmla="*/ 220133 h 338667"/>
              <a:gd name="connsiteX11" fmla="*/ 541867 w 3234267"/>
              <a:gd name="connsiteY11" fmla="*/ 237067 h 338667"/>
              <a:gd name="connsiteX12" fmla="*/ 474134 w 3234267"/>
              <a:gd name="connsiteY12" fmla="*/ 254000 h 338667"/>
              <a:gd name="connsiteX13" fmla="*/ 0 w 3234267"/>
              <a:gd name="connsiteY13" fmla="*/ 287867 h 338667"/>
              <a:gd name="connsiteX14" fmla="*/ 152400 w 3234267"/>
              <a:gd name="connsiteY14" fmla="*/ 321733 h 338667"/>
              <a:gd name="connsiteX15" fmla="*/ 694267 w 3234267"/>
              <a:gd name="connsiteY15" fmla="*/ 304800 h 338667"/>
              <a:gd name="connsiteX16" fmla="*/ 1337734 w 3234267"/>
              <a:gd name="connsiteY16" fmla="*/ 220133 h 338667"/>
              <a:gd name="connsiteX17" fmla="*/ 1693334 w 3234267"/>
              <a:gd name="connsiteY17" fmla="*/ 169333 h 338667"/>
              <a:gd name="connsiteX18" fmla="*/ 2032000 w 3234267"/>
              <a:gd name="connsiteY18" fmla="*/ 135467 h 338667"/>
              <a:gd name="connsiteX19" fmla="*/ 2370667 w 3234267"/>
              <a:gd name="connsiteY19" fmla="*/ 84667 h 338667"/>
              <a:gd name="connsiteX20" fmla="*/ 2946400 w 3234267"/>
              <a:gd name="connsiteY20" fmla="*/ 33867 h 338667"/>
              <a:gd name="connsiteX21" fmla="*/ 3149600 w 3234267"/>
              <a:gd name="connsiteY21" fmla="*/ 0 h 338667"/>
              <a:gd name="connsiteX22" fmla="*/ 2980267 w 3234267"/>
              <a:gd name="connsiteY22" fmla="*/ 33867 h 338667"/>
              <a:gd name="connsiteX23" fmla="*/ 2861734 w 3234267"/>
              <a:gd name="connsiteY23" fmla="*/ 50800 h 338667"/>
              <a:gd name="connsiteX24" fmla="*/ 2726267 w 3234267"/>
              <a:gd name="connsiteY24" fmla="*/ 67733 h 338667"/>
              <a:gd name="connsiteX25" fmla="*/ 2641600 w 3234267"/>
              <a:gd name="connsiteY25" fmla="*/ 84667 h 338667"/>
              <a:gd name="connsiteX26" fmla="*/ 2472267 w 3234267"/>
              <a:gd name="connsiteY26" fmla="*/ 101600 h 338667"/>
              <a:gd name="connsiteX27" fmla="*/ 2150534 w 3234267"/>
              <a:gd name="connsiteY27" fmla="*/ 135467 h 338667"/>
              <a:gd name="connsiteX28" fmla="*/ 1811867 w 3234267"/>
              <a:gd name="connsiteY28" fmla="*/ 186267 h 338667"/>
              <a:gd name="connsiteX29" fmla="*/ 1659467 w 3234267"/>
              <a:gd name="connsiteY29" fmla="*/ 203200 h 338667"/>
              <a:gd name="connsiteX30" fmla="*/ 1540934 w 3234267"/>
              <a:gd name="connsiteY30" fmla="*/ 220133 h 338667"/>
              <a:gd name="connsiteX31" fmla="*/ 406400 w 3234267"/>
              <a:gd name="connsiteY31" fmla="*/ 237067 h 338667"/>
              <a:gd name="connsiteX32" fmla="*/ 541867 w 3234267"/>
              <a:gd name="connsiteY32" fmla="*/ 287867 h 338667"/>
              <a:gd name="connsiteX33" fmla="*/ 1016000 w 3234267"/>
              <a:gd name="connsiteY33" fmla="*/ 338667 h 338667"/>
              <a:gd name="connsiteX34" fmla="*/ 1761067 w 3234267"/>
              <a:gd name="connsiteY34" fmla="*/ 304800 h 338667"/>
              <a:gd name="connsiteX35" fmla="*/ 1574800 w 3234267"/>
              <a:gd name="connsiteY35" fmla="*/ 287867 h 338667"/>
              <a:gd name="connsiteX36" fmla="*/ 812800 w 3234267"/>
              <a:gd name="connsiteY36" fmla="*/ 254000 h 338667"/>
              <a:gd name="connsiteX37" fmla="*/ 67734 w 3234267"/>
              <a:gd name="connsiteY37" fmla="*/ 270933 h 338667"/>
              <a:gd name="connsiteX38" fmla="*/ 1405467 w 3234267"/>
              <a:gd name="connsiteY38" fmla="*/ 254000 h 338667"/>
              <a:gd name="connsiteX39" fmla="*/ 1964267 w 3234267"/>
              <a:gd name="connsiteY39" fmla="*/ 237067 h 338667"/>
              <a:gd name="connsiteX40" fmla="*/ 2184400 w 3234267"/>
              <a:gd name="connsiteY40" fmla="*/ 220133 h 338667"/>
              <a:gd name="connsiteX41" fmla="*/ 2438400 w 3234267"/>
              <a:gd name="connsiteY41" fmla="*/ 254000 h 338667"/>
              <a:gd name="connsiteX42" fmla="*/ 2506134 w 3234267"/>
              <a:gd name="connsiteY42" fmla="*/ 254000 h 33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234267" h="338667">
                <a:moveTo>
                  <a:pt x="355600" y="237067"/>
                </a:moveTo>
                <a:cubicBezTo>
                  <a:pt x="400756" y="242711"/>
                  <a:pt x="446179" y="246519"/>
                  <a:pt x="491067" y="254000"/>
                </a:cubicBezTo>
                <a:cubicBezTo>
                  <a:pt x="514023" y="257826"/>
                  <a:pt x="535632" y="268727"/>
                  <a:pt x="558800" y="270933"/>
                </a:cubicBezTo>
                <a:cubicBezTo>
                  <a:pt x="654489" y="280046"/>
                  <a:pt x="750567" y="285822"/>
                  <a:pt x="846667" y="287867"/>
                </a:cubicBezTo>
                <a:lnTo>
                  <a:pt x="2150534" y="304800"/>
                </a:lnTo>
                <a:cubicBezTo>
                  <a:pt x="2178615" y="304190"/>
                  <a:pt x="2811308" y="317047"/>
                  <a:pt x="3064934" y="270933"/>
                </a:cubicBezTo>
                <a:cubicBezTo>
                  <a:pt x="3082495" y="267740"/>
                  <a:pt x="3098571" y="258903"/>
                  <a:pt x="3115734" y="254000"/>
                </a:cubicBezTo>
                <a:cubicBezTo>
                  <a:pt x="3264544" y="211483"/>
                  <a:pt x="3112486" y="260728"/>
                  <a:pt x="3234267" y="220133"/>
                </a:cubicBezTo>
                <a:cubicBezTo>
                  <a:pt x="3084177" y="170104"/>
                  <a:pt x="3168147" y="190209"/>
                  <a:pt x="2980267" y="169333"/>
                </a:cubicBezTo>
                <a:lnTo>
                  <a:pt x="846667" y="186267"/>
                </a:lnTo>
                <a:cubicBezTo>
                  <a:pt x="738967" y="187887"/>
                  <a:pt x="747104" y="204369"/>
                  <a:pt x="660400" y="220133"/>
                </a:cubicBezTo>
                <a:cubicBezTo>
                  <a:pt x="621132" y="227273"/>
                  <a:pt x="581135" y="229927"/>
                  <a:pt x="541867" y="237067"/>
                </a:cubicBezTo>
                <a:cubicBezTo>
                  <a:pt x="518970" y="241230"/>
                  <a:pt x="497305" y="251828"/>
                  <a:pt x="474134" y="254000"/>
                </a:cubicBezTo>
                <a:cubicBezTo>
                  <a:pt x="316378" y="268790"/>
                  <a:pt x="0" y="287867"/>
                  <a:pt x="0" y="287867"/>
                </a:cubicBezTo>
                <a:cubicBezTo>
                  <a:pt x="26121" y="294397"/>
                  <a:pt x="130904" y="321733"/>
                  <a:pt x="152400" y="321733"/>
                </a:cubicBezTo>
                <a:cubicBezTo>
                  <a:pt x="333111" y="321733"/>
                  <a:pt x="513645" y="310444"/>
                  <a:pt x="694267" y="304800"/>
                </a:cubicBezTo>
                <a:cubicBezTo>
                  <a:pt x="1307592" y="202579"/>
                  <a:pt x="680011" y="300343"/>
                  <a:pt x="1337734" y="220133"/>
                </a:cubicBezTo>
                <a:cubicBezTo>
                  <a:pt x="1456590" y="205638"/>
                  <a:pt x="1574478" y="183828"/>
                  <a:pt x="1693334" y="169333"/>
                </a:cubicBezTo>
                <a:cubicBezTo>
                  <a:pt x="1805951" y="155599"/>
                  <a:pt x="1919424" y="149539"/>
                  <a:pt x="2032000" y="135467"/>
                </a:cubicBezTo>
                <a:cubicBezTo>
                  <a:pt x="2145270" y="121308"/>
                  <a:pt x="2257397" y="98826"/>
                  <a:pt x="2370667" y="84667"/>
                </a:cubicBezTo>
                <a:cubicBezTo>
                  <a:pt x="2593342" y="56833"/>
                  <a:pt x="2732214" y="49166"/>
                  <a:pt x="2946400" y="33867"/>
                </a:cubicBezTo>
                <a:cubicBezTo>
                  <a:pt x="3014133" y="22578"/>
                  <a:pt x="3080932" y="0"/>
                  <a:pt x="3149600" y="0"/>
                </a:cubicBezTo>
                <a:cubicBezTo>
                  <a:pt x="3207162" y="0"/>
                  <a:pt x="3036953" y="23864"/>
                  <a:pt x="2980267" y="33867"/>
                </a:cubicBezTo>
                <a:cubicBezTo>
                  <a:pt x="2940962" y="40803"/>
                  <a:pt x="2901296" y="45525"/>
                  <a:pt x="2861734" y="50800"/>
                </a:cubicBezTo>
                <a:cubicBezTo>
                  <a:pt x="2816626" y="56814"/>
                  <a:pt x="2771245" y="60813"/>
                  <a:pt x="2726267" y="67733"/>
                </a:cubicBezTo>
                <a:cubicBezTo>
                  <a:pt x="2697820" y="72109"/>
                  <a:pt x="2670129" y="80863"/>
                  <a:pt x="2641600" y="84667"/>
                </a:cubicBezTo>
                <a:cubicBezTo>
                  <a:pt x="2585372" y="92164"/>
                  <a:pt x="2528646" y="95336"/>
                  <a:pt x="2472267" y="101600"/>
                </a:cubicBezTo>
                <a:cubicBezTo>
                  <a:pt x="2139237" y="138603"/>
                  <a:pt x="2568029" y="97511"/>
                  <a:pt x="2150534" y="135467"/>
                </a:cubicBezTo>
                <a:cubicBezTo>
                  <a:pt x="1922495" y="186141"/>
                  <a:pt x="2067665" y="160687"/>
                  <a:pt x="1811867" y="186267"/>
                </a:cubicBezTo>
                <a:cubicBezTo>
                  <a:pt x="1761008" y="191353"/>
                  <a:pt x="1710185" y="196860"/>
                  <a:pt x="1659467" y="203200"/>
                </a:cubicBezTo>
                <a:cubicBezTo>
                  <a:pt x="1619863" y="208150"/>
                  <a:pt x="1580832" y="219055"/>
                  <a:pt x="1540934" y="220133"/>
                </a:cubicBezTo>
                <a:cubicBezTo>
                  <a:pt x="1162852" y="230352"/>
                  <a:pt x="784578" y="231422"/>
                  <a:pt x="406400" y="237067"/>
                </a:cubicBezTo>
                <a:cubicBezTo>
                  <a:pt x="470461" y="279773"/>
                  <a:pt x="452358" y="277017"/>
                  <a:pt x="541867" y="287867"/>
                </a:cubicBezTo>
                <a:cubicBezTo>
                  <a:pt x="699661" y="306994"/>
                  <a:pt x="1016000" y="338667"/>
                  <a:pt x="1016000" y="338667"/>
                </a:cubicBezTo>
                <a:cubicBezTo>
                  <a:pt x="1264356" y="327378"/>
                  <a:pt x="1513476" y="327308"/>
                  <a:pt x="1761067" y="304800"/>
                </a:cubicBezTo>
                <a:cubicBezTo>
                  <a:pt x="1823156" y="299156"/>
                  <a:pt x="1637056" y="291202"/>
                  <a:pt x="1574800" y="287867"/>
                </a:cubicBezTo>
                <a:lnTo>
                  <a:pt x="812800" y="254000"/>
                </a:lnTo>
                <a:lnTo>
                  <a:pt x="67734" y="270933"/>
                </a:lnTo>
                <a:cubicBezTo>
                  <a:pt x="513681" y="270933"/>
                  <a:pt x="959591" y="261962"/>
                  <a:pt x="1405467" y="254000"/>
                </a:cubicBezTo>
                <a:cubicBezTo>
                  <a:pt x="1591789" y="250673"/>
                  <a:pt x="1778000" y="242711"/>
                  <a:pt x="1964267" y="237067"/>
                </a:cubicBezTo>
                <a:cubicBezTo>
                  <a:pt x="2037645" y="231422"/>
                  <a:pt x="2110806" y="220133"/>
                  <a:pt x="2184400" y="220133"/>
                </a:cubicBezTo>
                <a:cubicBezTo>
                  <a:pt x="2425398" y="220133"/>
                  <a:pt x="2276280" y="235987"/>
                  <a:pt x="2438400" y="254000"/>
                </a:cubicBezTo>
                <a:cubicBezTo>
                  <a:pt x="2460840" y="256493"/>
                  <a:pt x="2483556" y="254000"/>
                  <a:pt x="2506134" y="25400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Freeform 6"/>
          <p:cNvSpPr/>
          <p:nvPr/>
        </p:nvSpPr>
        <p:spPr>
          <a:xfrm>
            <a:off x="643466" y="4272281"/>
            <a:ext cx="2370667" cy="45719"/>
          </a:xfrm>
          <a:custGeom>
            <a:avLst/>
            <a:gdLst>
              <a:gd name="connsiteX0" fmla="*/ 355600 w 3234267"/>
              <a:gd name="connsiteY0" fmla="*/ 237067 h 338667"/>
              <a:gd name="connsiteX1" fmla="*/ 491067 w 3234267"/>
              <a:gd name="connsiteY1" fmla="*/ 254000 h 338667"/>
              <a:gd name="connsiteX2" fmla="*/ 558800 w 3234267"/>
              <a:gd name="connsiteY2" fmla="*/ 270933 h 338667"/>
              <a:gd name="connsiteX3" fmla="*/ 846667 w 3234267"/>
              <a:gd name="connsiteY3" fmla="*/ 287867 h 338667"/>
              <a:gd name="connsiteX4" fmla="*/ 2150534 w 3234267"/>
              <a:gd name="connsiteY4" fmla="*/ 304800 h 338667"/>
              <a:gd name="connsiteX5" fmla="*/ 3064934 w 3234267"/>
              <a:gd name="connsiteY5" fmla="*/ 270933 h 338667"/>
              <a:gd name="connsiteX6" fmla="*/ 3115734 w 3234267"/>
              <a:gd name="connsiteY6" fmla="*/ 254000 h 338667"/>
              <a:gd name="connsiteX7" fmla="*/ 3234267 w 3234267"/>
              <a:gd name="connsiteY7" fmla="*/ 220133 h 338667"/>
              <a:gd name="connsiteX8" fmla="*/ 2980267 w 3234267"/>
              <a:gd name="connsiteY8" fmla="*/ 169333 h 338667"/>
              <a:gd name="connsiteX9" fmla="*/ 846667 w 3234267"/>
              <a:gd name="connsiteY9" fmla="*/ 186267 h 338667"/>
              <a:gd name="connsiteX10" fmla="*/ 660400 w 3234267"/>
              <a:gd name="connsiteY10" fmla="*/ 220133 h 338667"/>
              <a:gd name="connsiteX11" fmla="*/ 541867 w 3234267"/>
              <a:gd name="connsiteY11" fmla="*/ 237067 h 338667"/>
              <a:gd name="connsiteX12" fmla="*/ 474134 w 3234267"/>
              <a:gd name="connsiteY12" fmla="*/ 254000 h 338667"/>
              <a:gd name="connsiteX13" fmla="*/ 0 w 3234267"/>
              <a:gd name="connsiteY13" fmla="*/ 287867 h 338667"/>
              <a:gd name="connsiteX14" fmla="*/ 152400 w 3234267"/>
              <a:gd name="connsiteY14" fmla="*/ 321733 h 338667"/>
              <a:gd name="connsiteX15" fmla="*/ 694267 w 3234267"/>
              <a:gd name="connsiteY15" fmla="*/ 304800 h 338667"/>
              <a:gd name="connsiteX16" fmla="*/ 1337734 w 3234267"/>
              <a:gd name="connsiteY16" fmla="*/ 220133 h 338667"/>
              <a:gd name="connsiteX17" fmla="*/ 1693334 w 3234267"/>
              <a:gd name="connsiteY17" fmla="*/ 169333 h 338667"/>
              <a:gd name="connsiteX18" fmla="*/ 2032000 w 3234267"/>
              <a:gd name="connsiteY18" fmla="*/ 135467 h 338667"/>
              <a:gd name="connsiteX19" fmla="*/ 2370667 w 3234267"/>
              <a:gd name="connsiteY19" fmla="*/ 84667 h 338667"/>
              <a:gd name="connsiteX20" fmla="*/ 2946400 w 3234267"/>
              <a:gd name="connsiteY20" fmla="*/ 33867 h 338667"/>
              <a:gd name="connsiteX21" fmla="*/ 3149600 w 3234267"/>
              <a:gd name="connsiteY21" fmla="*/ 0 h 338667"/>
              <a:gd name="connsiteX22" fmla="*/ 2980267 w 3234267"/>
              <a:gd name="connsiteY22" fmla="*/ 33867 h 338667"/>
              <a:gd name="connsiteX23" fmla="*/ 2861734 w 3234267"/>
              <a:gd name="connsiteY23" fmla="*/ 50800 h 338667"/>
              <a:gd name="connsiteX24" fmla="*/ 2726267 w 3234267"/>
              <a:gd name="connsiteY24" fmla="*/ 67733 h 338667"/>
              <a:gd name="connsiteX25" fmla="*/ 2641600 w 3234267"/>
              <a:gd name="connsiteY25" fmla="*/ 84667 h 338667"/>
              <a:gd name="connsiteX26" fmla="*/ 2472267 w 3234267"/>
              <a:gd name="connsiteY26" fmla="*/ 101600 h 338667"/>
              <a:gd name="connsiteX27" fmla="*/ 2150534 w 3234267"/>
              <a:gd name="connsiteY27" fmla="*/ 135467 h 338667"/>
              <a:gd name="connsiteX28" fmla="*/ 1811867 w 3234267"/>
              <a:gd name="connsiteY28" fmla="*/ 186267 h 338667"/>
              <a:gd name="connsiteX29" fmla="*/ 1659467 w 3234267"/>
              <a:gd name="connsiteY29" fmla="*/ 203200 h 338667"/>
              <a:gd name="connsiteX30" fmla="*/ 1540934 w 3234267"/>
              <a:gd name="connsiteY30" fmla="*/ 220133 h 338667"/>
              <a:gd name="connsiteX31" fmla="*/ 406400 w 3234267"/>
              <a:gd name="connsiteY31" fmla="*/ 237067 h 338667"/>
              <a:gd name="connsiteX32" fmla="*/ 541867 w 3234267"/>
              <a:gd name="connsiteY32" fmla="*/ 287867 h 338667"/>
              <a:gd name="connsiteX33" fmla="*/ 1016000 w 3234267"/>
              <a:gd name="connsiteY33" fmla="*/ 338667 h 338667"/>
              <a:gd name="connsiteX34" fmla="*/ 1761067 w 3234267"/>
              <a:gd name="connsiteY34" fmla="*/ 304800 h 338667"/>
              <a:gd name="connsiteX35" fmla="*/ 1574800 w 3234267"/>
              <a:gd name="connsiteY35" fmla="*/ 287867 h 338667"/>
              <a:gd name="connsiteX36" fmla="*/ 812800 w 3234267"/>
              <a:gd name="connsiteY36" fmla="*/ 254000 h 338667"/>
              <a:gd name="connsiteX37" fmla="*/ 67734 w 3234267"/>
              <a:gd name="connsiteY37" fmla="*/ 270933 h 338667"/>
              <a:gd name="connsiteX38" fmla="*/ 1405467 w 3234267"/>
              <a:gd name="connsiteY38" fmla="*/ 254000 h 338667"/>
              <a:gd name="connsiteX39" fmla="*/ 1964267 w 3234267"/>
              <a:gd name="connsiteY39" fmla="*/ 237067 h 338667"/>
              <a:gd name="connsiteX40" fmla="*/ 2184400 w 3234267"/>
              <a:gd name="connsiteY40" fmla="*/ 220133 h 338667"/>
              <a:gd name="connsiteX41" fmla="*/ 2438400 w 3234267"/>
              <a:gd name="connsiteY41" fmla="*/ 254000 h 338667"/>
              <a:gd name="connsiteX42" fmla="*/ 2506134 w 3234267"/>
              <a:gd name="connsiteY42" fmla="*/ 254000 h 33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234267" h="338667">
                <a:moveTo>
                  <a:pt x="355600" y="237067"/>
                </a:moveTo>
                <a:cubicBezTo>
                  <a:pt x="400756" y="242711"/>
                  <a:pt x="446179" y="246519"/>
                  <a:pt x="491067" y="254000"/>
                </a:cubicBezTo>
                <a:cubicBezTo>
                  <a:pt x="514023" y="257826"/>
                  <a:pt x="535632" y="268727"/>
                  <a:pt x="558800" y="270933"/>
                </a:cubicBezTo>
                <a:cubicBezTo>
                  <a:pt x="654489" y="280046"/>
                  <a:pt x="750567" y="285822"/>
                  <a:pt x="846667" y="287867"/>
                </a:cubicBezTo>
                <a:lnTo>
                  <a:pt x="2150534" y="304800"/>
                </a:lnTo>
                <a:cubicBezTo>
                  <a:pt x="2178615" y="304190"/>
                  <a:pt x="2811308" y="317047"/>
                  <a:pt x="3064934" y="270933"/>
                </a:cubicBezTo>
                <a:cubicBezTo>
                  <a:pt x="3082495" y="267740"/>
                  <a:pt x="3098571" y="258903"/>
                  <a:pt x="3115734" y="254000"/>
                </a:cubicBezTo>
                <a:cubicBezTo>
                  <a:pt x="3264544" y="211483"/>
                  <a:pt x="3112486" y="260728"/>
                  <a:pt x="3234267" y="220133"/>
                </a:cubicBezTo>
                <a:cubicBezTo>
                  <a:pt x="3084177" y="170104"/>
                  <a:pt x="3168147" y="190209"/>
                  <a:pt x="2980267" y="169333"/>
                </a:cubicBezTo>
                <a:lnTo>
                  <a:pt x="846667" y="186267"/>
                </a:lnTo>
                <a:cubicBezTo>
                  <a:pt x="738967" y="187887"/>
                  <a:pt x="747104" y="204369"/>
                  <a:pt x="660400" y="220133"/>
                </a:cubicBezTo>
                <a:cubicBezTo>
                  <a:pt x="621132" y="227273"/>
                  <a:pt x="581135" y="229927"/>
                  <a:pt x="541867" y="237067"/>
                </a:cubicBezTo>
                <a:cubicBezTo>
                  <a:pt x="518970" y="241230"/>
                  <a:pt x="497305" y="251828"/>
                  <a:pt x="474134" y="254000"/>
                </a:cubicBezTo>
                <a:cubicBezTo>
                  <a:pt x="316378" y="268790"/>
                  <a:pt x="0" y="287867"/>
                  <a:pt x="0" y="287867"/>
                </a:cubicBezTo>
                <a:cubicBezTo>
                  <a:pt x="26121" y="294397"/>
                  <a:pt x="130904" y="321733"/>
                  <a:pt x="152400" y="321733"/>
                </a:cubicBezTo>
                <a:cubicBezTo>
                  <a:pt x="333111" y="321733"/>
                  <a:pt x="513645" y="310444"/>
                  <a:pt x="694267" y="304800"/>
                </a:cubicBezTo>
                <a:cubicBezTo>
                  <a:pt x="1307592" y="202579"/>
                  <a:pt x="680011" y="300343"/>
                  <a:pt x="1337734" y="220133"/>
                </a:cubicBezTo>
                <a:cubicBezTo>
                  <a:pt x="1456590" y="205638"/>
                  <a:pt x="1574478" y="183828"/>
                  <a:pt x="1693334" y="169333"/>
                </a:cubicBezTo>
                <a:cubicBezTo>
                  <a:pt x="1805951" y="155599"/>
                  <a:pt x="1919424" y="149539"/>
                  <a:pt x="2032000" y="135467"/>
                </a:cubicBezTo>
                <a:cubicBezTo>
                  <a:pt x="2145270" y="121308"/>
                  <a:pt x="2257397" y="98826"/>
                  <a:pt x="2370667" y="84667"/>
                </a:cubicBezTo>
                <a:cubicBezTo>
                  <a:pt x="2593342" y="56833"/>
                  <a:pt x="2732214" y="49166"/>
                  <a:pt x="2946400" y="33867"/>
                </a:cubicBezTo>
                <a:cubicBezTo>
                  <a:pt x="3014133" y="22578"/>
                  <a:pt x="3080932" y="0"/>
                  <a:pt x="3149600" y="0"/>
                </a:cubicBezTo>
                <a:cubicBezTo>
                  <a:pt x="3207162" y="0"/>
                  <a:pt x="3036953" y="23864"/>
                  <a:pt x="2980267" y="33867"/>
                </a:cubicBezTo>
                <a:cubicBezTo>
                  <a:pt x="2940962" y="40803"/>
                  <a:pt x="2901296" y="45525"/>
                  <a:pt x="2861734" y="50800"/>
                </a:cubicBezTo>
                <a:cubicBezTo>
                  <a:pt x="2816626" y="56814"/>
                  <a:pt x="2771245" y="60813"/>
                  <a:pt x="2726267" y="67733"/>
                </a:cubicBezTo>
                <a:cubicBezTo>
                  <a:pt x="2697820" y="72109"/>
                  <a:pt x="2670129" y="80863"/>
                  <a:pt x="2641600" y="84667"/>
                </a:cubicBezTo>
                <a:cubicBezTo>
                  <a:pt x="2585372" y="92164"/>
                  <a:pt x="2528646" y="95336"/>
                  <a:pt x="2472267" y="101600"/>
                </a:cubicBezTo>
                <a:cubicBezTo>
                  <a:pt x="2139237" y="138603"/>
                  <a:pt x="2568029" y="97511"/>
                  <a:pt x="2150534" y="135467"/>
                </a:cubicBezTo>
                <a:cubicBezTo>
                  <a:pt x="1922495" y="186141"/>
                  <a:pt x="2067665" y="160687"/>
                  <a:pt x="1811867" y="186267"/>
                </a:cubicBezTo>
                <a:cubicBezTo>
                  <a:pt x="1761008" y="191353"/>
                  <a:pt x="1710185" y="196860"/>
                  <a:pt x="1659467" y="203200"/>
                </a:cubicBezTo>
                <a:cubicBezTo>
                  <a:pt x="1619863" y="208150"/>
                  <a:pt x="1580832" y="219055"/>
                  <a:pt x="1540934" y="220133"/>
                </a:cubicBezTo>
                <a:cubicBezTo>
                  <a:pt x="1162852" y="230352"/>
                  <a:pt x="784578" y="231422"/>
                  <a:pt x="406400" y="237067"/>
                </a:cubicBezTo>
                <a:cubicBezTo>
                  <a:pt x="470461" y="279773"/>
                  <a:pt x="452358" y="277017"/>
                  <a:pt x="541867" y="287867"/>
                </a:cubicBezTo>
                <a:cubicBezTo>
                  <a:pt x="699661" y="306994"/>
                  <a:pt x="1016000" y="338667"/>
                  <a:pt x="1016000" y="338667"/>
                </a:cubicBezTo>
                <a:cubicBezTo>
                  <a:pt x="1264356" y="327378"/>
                  <a:pt x="1513476" y="327308"/>
                  <a:pt x="1761067" y="304800"/>
                </a:cubicBezTo>
                <a:cubicBezTo>
                  <a:pt x="1823156" y="299156"/>
                  <a:pt x="1637056" y="291202"/>
                  <a:pt x="1574800" y="287867"/>
                </a:cubicBezTo>
                <a:lnTo>
                  <a:pt x="812800" y="254000"/>
                </a:lnTo>
                <a:lnTo>
                  <a:pt x="67734" y="270933"/>
                </a:lnTo>
                <a:cubicBezTo>
                  <a:pt x="513681" y="270933"/>
                  <a:pt x="959591" y="261962"/>
                  <a:pt x="1405467" y="254000"/>
                </a:cubicBezTo>
                <a:cubicBezTo>
                  <a:pt x="1591789" y="250673"/>
                  <a:pt x="1778000" y="242711"/>
                  <a:pt x="1964267" y="237067"/>
                </a:cubicBezTo>
                <a:cubicBezTo>
                  <a:pt x="2037645" y="231422"/>
                  <a:pt x="2110806" y="220133"/>
                  <a:pt x="2184400" y="220133"/>
                </a:cubicBezTo>
                <a:cubicBezTo>
                  <a:pt x="2425398" y="220133"/>
                  <a:pt x="2276280" y="235987"/>
                  <a:pt x="2438400" y="254000"/>
                </a:cubicBezTo>
                <a:cubicBezTo>
                  <a:pt x="2460840" y="256493"/>
                  <a:pt x="2483556" y="254000"/>
                  <a:pt x="2506134" y="25400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Freeform 7"/>
          <p:cNvSpPr/>
          <p:nvPr/>
        </p:nvSpPr>
        <p:spPr>
          <a:xfrm>
            <a:off x="2556932" y="4949362"/>
            <a:ext cx="6519333" cy="45719"/>
          </a:xfrm>
          <a:custGeom>
            <a:avLst/>
            <a:gdLst>
              <a:gd name="connsiteX0" fmla="*/ 355600 w 3234267"/>
              <a:gd name="connsiteY0" fmla="*/ 237067 h 338667"/>
              <a:gd name="connsiteX1" fmla="*/ 491067 w 3234267"/>
              <a:gd name="connsiteY1" fmla="*/ 254000 h 338667"/>
              <a:gd name="connsiteX2" fmla="*/ 558800 w 3234267"/>
              <a:gd name="connsiteY2" fmla="*/ 270933 h 338667"/>
              <a:gd name="connsiteX3" fmla="*/ 846667 w 3234267"/>
              <a:gd name="connsiteY3" fmla="*/ 287867 h 338667"/>
              <a:gd name="connsiteX4" fmla="*/ 2150534 w 3234267"/>
              <a:gd name="connsiteY4" fmla="*/ 304800 h 338667"/>
              <a:gd name="connsiteX5" fmla="*/ 3064934 w 3234267"/>
              <a:gd name="connsiteY5" fmla="*/ 270933 h 338667"/>
              <a:gd name="connsiteX6" fmla="*/ 3115734 w 3234267"/>
              <a:gd name="connsiteY6" fmla="*/ 254000 h 338667"/>
              <a:gd name="connsiteX7" fmla="*/ 3234267 w 3234267"/>
              <a:gd name="connsiteY7" fmla="*/ 220133 h 338667"/>
              <a:gd name="connsiteX8" fmla="*/ 2980267 w 3234267"/>
              <a:gd name="connsiteY8" fmla="*/ 169333 h 338667"/>
              <a:gd name="connsiteX9" fmla="*/ 846667 w 3234267"/>
              <a:gd name="connsiteY9" fmla="*/ 186267 h 338667"/>
              <a:gd name="connsiteX10" fmla="*/ 660400 w 3234267"/>
              <a:gd name="connsiteY10" fmla="*/ 220133 h 338667"/>
              <a:gd name="connsiteX11" fmla="*/ 541867 w 3234267"/>
              <a:gd name="connsiteY11" fmla="*/ 237067 h 338667"/>
              <a:gd name="connsiteX12" fmla="*/ 474134 w 3234267"/>
              <a:gd name="connsiteY12" fmla="*/ 254000 h 338667"/>
              <a:gd name="connsiteX13" fmla="*/ 0 w 3234267"/>
              <a:gd name="connsiteY13" fmla="*/ 287867 h 338667"/>
              <a:gd name="connsiteX14" fmla="*/ 152400 w 3234267"/>
              <a:gd name="connsiteY14" fmla="*/ 321733 h 338667"/>
              <a:gd name="connsiteX15" fmla="*/ 694267 w 3234267"/>
              <a:gd name="connsiteY15" fmla="*/ 304800 h 338667"/>
              <a:gd name="connsiteX16" fmla="*/ 1337734 w 3234267"/>
              <a:gd name="connsiteY16" fmla="*/ 220133 h 338667"/>
              <a:gd name="connsiteX17" fmla="*/ 1693334 w 3234267"/>
              <a:gd name="connsiteY17" fmla="*/ 169333 h 338667"/>
              <a:gd name="connsiteX18" fmla="*/ 2032000 w 3234267"/>
              <a:gd name="connsiteY18" fmla="*/ 135467 h 338667"/>
              <a:gd name="connsiteX19" fmla="*/ 2370667 w 3234267"/>
              <a:gd name="connsiteY19" fmla="*/ 84667 h 338667"/>
              <a:gd name="connsiteX20" fmla="*/ 2946400 w 3234267"/>
              <a:gd name="connsiteY20" fmla="*/ 33867 h 338667"/>
              <a:gd name="connsiteX21" fmla="*/ 3149600 w 3234267"/>
              <a:gd name="connsiteY21" fmla="*/ 0 h 338667"/>
              <a:gd name="connsiteX22" fmla="*/ 2980267 w 3234267"/>
              <a:gd name="connsiteY22" fmla="*/ 33867 h 338667"/>
              <a:gd name="connsiteX23" fmla="*/ 2861734 w 3234267"/>
              <a:gd name="connsiteY23" fmla="*/ 50800 h 338667"/>
              <a:gd name="connsiteX24" fmla="*/ 2726267 w 3234267"/>
              <a:gd name="connsiteY24" fmla="*/ 67733 h 338667"/>
              <a:gd name="connsiteX25" fmla="*/ 2641600 w 3234267"/>
              <a:gd name="connsiteY25" fmla="*/ 84667 h 338667"/>
              <a:gd name="connsiteX26" fmla="*/ 2472267 w 3234267"/>
              <a:gd name="connsiteY26" fmla="*/ 101600 h 338667"/>
              <a:gd name="connsiteX27" fmla="*/ 2150534 w 3234267"/>
              <a:gd name="connsiteY27" fmla="*/ 135467 h 338667"/>
              <a:gd name="connsiteX28" fmla="*/ 1811867 w 3234267"/>
              <a:gd name="connsiteY28" fmla="*/ 186267 h 338667"/>
              <a:gd name="connsiteX29" fmla="*/ 1659467 w 3234267"/>
              <a:gd name="connsiteY29" fmla="*/ 203200 h 338667"/>
              <a:gd name="connsiteX30" fmla="*/ 1540934 w 3234267"/>
              <a:gd name="connsiteY30" fmla="*/ 220133 h 338667"/>
              <a:gd name="connsiteX31" fmla="*/ 406400 w 3234267"/>
              <a:gd name="connsiteY31" fmla="*/ 237067 h 338667"/>
              <a:gd name="connsiteX32" fmla="*/ 541867 w 3234267"/>
              <a:gd name="connsiteY32" fmla="*/ 287867 h 338667"/>
              <a:gd name="connsiteX33" fmla="*/ 1016000 w 3234267"/>
              <a:gd name="connsiteY33" fmla="*/ 338667 h 338667"/>
              <a:gd name="connsiteX34" fmla="*/ 1761067 w 3234267"/>
              <a:gd name="connsiteY34" fmla="*/ 304800 h 338667"/>
              <a:gd name="connsiteX35" fmla="*/ 1574800 w 3234267"/>
              <a:gd name="connsiteY35" fmla="*/ 287867 h 338667"/>
              <a:gd name="connsiteX36" fmla="*/ 812800 w 3234267"/>
              <a:gd name="connsiteY36" fmla="*/ 254000 h 338667"/>
              <a:gd name="connsiteX37" fmla="*/ 67734 w 3234267"/>
              <a:gd name="connsiteY37" fmla="*/ 270933 h 338667"/>
              <a:gd name="connsiteX38" fmla="*/ 1405467 w 3234267"/>
              <a:gd name="connsiteY38" fmla="*/ 254000 h 338667"/>
              <a:gd name="connsiteX39" fmla="*/ 1964267 w 3234267"/>
              <a:gd name="connsiteY39" fmla="*/ 237067 h 338667"/>
              <a:gd name="connsiteX40" fmla="*/ 2184400 w 3234267"/>
              <a:gd name="connsiteY40" fmla="*/ 220133 h 338667"/>
              <a:gd name="connsiteX41" fmla="*/ 2438400 w 3234267"/>
              <a:gd name="connsiteY41" fmla="*/ 254000 h 338667"/>
              <a:gd name="connsiteX42" fmla="*/ 2506134 w 3234267"/>
              <a:gd name="connsiteY42" fmla="*/ 254000 h 33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234267" h="338667">
                <a:moveTo>
                  <a:pt x="355600" y="237067"/>
                </a:moveTo>
                <a:cubicBezTo>
                  <a:pt x="400756" y="242711"/>
                  <a:pt x="446179" y="246519"/>
                  <a:pt x="491067" y="254000"/>
                </a:cubicBezTo>
                <a:cubicBezTo>
                  <a:pt x="514023" y="257826"/>
                  <a:pt x="535632" y="268727"/>
                  <a:pt x="558800" y="270933"/>
                </a:cubicBezTo>
                <a:cubicBezTo>
                  <a:pt x="654489" y="280046"/>
                  <a:pt x="750567" y="285822"/>
                  <a:pt x="846667" y="287867"/>
                </a:cubicBezTo>
                <a:lnTo>
                  <a:pt x="2150534" y="304800"/>
                </a:lnTo>
                <a:cubicBezTo>
                  <a:pt x="2178615" y="304190"/>
                  <a:pt x="2811308" y="317047"/>
                  <a:pt x="3064934" y="270933"/>
                </a:cubicBezTo>
                <a:cubicBezTo>
                  <a:pt x="3082495" y="267740"/>
                  <a:pt x="3098571" y="258903"/>
                  <a:pt x="3115734" y="254000"/>
                </a:cubicBezTo>
                <a:cubicBezTo>
                  <a:pt x="3264544" y="211483"/>
                  <a:pt x="3112486" y="260728"/>
                  <a:pt x="3234267" y="220133"/>
                </a:cubicBezTo>
                <a:cubicBezTo>
                  <a:pt x="3084177" y="170104"/>
                  <a:pt x="3168147" y="190209"/>
                  <a:pt x="2980267" y="169333"/>
                </a:cubicBezTo>
                <a:lnTo>
                  <a:pt x="846667" y="186267"/>
                </a:lnTo>
                <a:cubicBezTo>
                  <a:pt x="738967" y="187887"/>
                  <a:pt x="747104" y="204369"/>
                  <a:pt x="660400" y="220133"/>
                </a:cubicBezTo>
                <a:cubicBezTo>
                  <a:pt x="621132" y="227273"/>
                  <a:pt x="581135" y="229927"/>
                  <a:pt x="541867" y="237067"/>
                </a:cubicBezTo>
                <a:cubicBezTo>
                  <a:pt x="518970" y="241230"/>
                  <a:pt x="497305" y="251828"/>
                  <a:pt x="474134" y="254000"/>
                </a:cubicBezTo>
                <a:cubicBezTo>
                  <a:pt x="316378" y="268790"/>
                  <a:pt x="0" y="287867"/>
                  <a:pt x="0" y="287867"/>
                </a:cubicBezTo>
                <a:cubicBezTo>
                  <a:pt x="26121" y="294397"/>
                  <a:pt x="130904" y="321733"/>
                  <a:pt x="152400" y="321733"/>
                </a:cubicBezTo>
                <a:cubicBezTo>
                  <a:pt x="333111" y="321733"/>
                  <a:pt x="513645" y="310444"/>
                  <a:pt x="694267" y="304800"/>
                </a:cubicBezTo>
                <a:cubicBezTo>
                  <a:pt x="1307592" y="202579"/>
                  <a:pt x="680011" y="300343"/>
                  <a:pt x="1337734" y="220133"/>
                </a:cubicBezTo>
                <a:cubicBezTo>
                  <a:pt x="1456590" y="205638"/>
                  <a:pt x="1574478" y="183828"/>
                  <a:pt x="1693334" y="169333"/>
                </a:cubicBezTo>
                <a:cubicBezTo>
                  <a:pt x="1805951" y="155599"/>
                  <a:pt x="1919424" y="149539"/>
                  <a:pt x="2032000" y="135467"/>
                </a:cubicBezTo>
                <a:cubicBezTo>
                  <a:pt x="2145270" y="121308"/>
                  <a:pt x="2257397" y="98826"/>
                  <a:pt x="2370667" y="84667"/>
                </a:cubicBezTo>
                <a:cubicBezTo>
                  <a:pt x="2593342" y="56833"/>
                  <a:pt x="2732214" y="49166"/>
                  <a:pt x="2946400" y="33867"/>
                </a:cubicBezTo>
                <a:cubicBezTo>
                  <a:pt x="3014133" y="22578"/>
                  <a:pt x="3080932" y="0"/>
                  <a:pt x="3149600" y="0"/>
                </a:cubicBezTo>
                <a:cubicBezTo>
                  <a:pt x="3207162" y="0"/>
                  <a:pt x="3036953" y="23864"/>
                  <a:pt x="2980267" y="33867"/>
                </a:cubicBezTo>
                <a:cubicBezTo>
                  <a:pt x="2940962" y="40803"/>
                  <a:pt x="2901296" y="45525"/>
                  <a:pt x="2861734" y="50800"/>
                </a:cubicBezTo>
                <a:cubicBezTo>
                  <a:pt x="2816626" y="56814"/>
                  <a:pt x="2771245" y="60813"/>
                  <a:pt x="2726267" y="67733"/>
                </a:cubicBezTo>
                <a:cubicBezTo>
                  <a:pt x="2697820" y="72109"/>
                  <a:pt x="2670129" y="80863"/>
                  <a:pt x="2641600" y="84667"/>
                </a:cubicBezTo>
                <a:cubicBezTo>
                  <a:pt x="2585372" y="92164"/>
                  <a:pt x="2528646" y="95336"/>
                  <a:pt x="2472267" y="101600"/>
                </a:cubicBezTo>
                <a:cubicBezTo>
                  <a:pt x="2139237" y="138603"/>
                  <a:pt x="2568029" y="97511"/>
                  <a:pt x="2150534" y="135467"/>
                </a:cubicBezTo>
                <a:cubicBezTo>
                  <a:pt x="1922495" y="186141"/>
                  <a:pt x="2067665" y="160687"/>
                  <a:pt x="1811867" y="186267"/>
                </a:cubicBezTo>
                <a:cubicBezTo>
                  <a:pt x="1761008" y="191353"/>
                  <a:pt x="1710185" y="196860"/>
                  <a:pt x="1659467" y="203200"/>
                </a:cubicBezTo>
                <a:cubicBezTo>
                  <a:pt x="1619863" y="208150"/>
                  <a:pt x="1580832" y="219055"/>
                  <a:pt x="1540934" y="220133"/>
                </a:cubicBezTo>
                <a:cubicBezTo>
                  <a:pt x="1162852" y="230352"/>
                  <a:pt x="784578" y="231422"/>
                  <a:pt x="406400" y="237067"/>
                </a:cubicBezTo>
                <a:cubicBezTo>
                  <a:pt x="470461" y="279773"/>
                  <a:pt x="452358" y="277017"/>
                  <a:pt x="541867" y="287867"/>
                </a:cubicBezTo>
                <a:cubicBezTo>
                  <a:pt x="699661" y="306994"/>
                  <a:pt x="1016000" y="338667"/>
                  <a:pt x="1016000" y="338667"/>
                </a:cubicBezTo>
                <a:cubicBezTo>
                  <a:pt x="1264356" y="327378"/>
                  <a:pt x="1513476" y="327308"/>
                  <a:pt x="1761067" y="304800"/>
                </a:cubicBezTo>
                <a:cubicBezTo>
                  <a:pt x="1823156" y="299156"/>
                  <a:pt x="1637056" y="291202"/>
                  <a:pt x="1574800" y="287867"/>
                </a:cubicBezTo>
                <a:lnTo>
                  <a:pt x="812800" y="254000"/>
                </a:lnTo>
                <a:lnTo>
                  <a:pt x="67734" y="270933"/>
                </a:lnTo>
                <a:cubicBezTo>
                  <a:pt x="513681" y="270933"/>
                  <a:pt x="959591" y="261962"/>
                  <a:pt x="1405467" y="254000"/>
                </a:cubicBezTo>
                <a:cubicBezTo>
                  <a:pt x="1591789" y="250673"/>
                  <a:pt x="1778000" y="242711"/>
                  <a:pt x="1964267" y="237067"/>
                </a:cubicBezTo>
                <a:cubicBezTo>
                  <a:pt x="2037645" y="231422"/>
                  <a:pt x="2110806" y="220133"/>
                  <a:pt x="2184400" y="220133"/>
                </a:cubicBezTo>
                <a:cubicBezTo>
                  <a:pt x="2425398" y="220133"/>
                  <a:pt x="2276280" y="235987"/>
                  <a:pt x="2438400" y="254000"/>
                </a:cubicBezTo>
                <a:cubicBezTo>
                  <a:pt x="2460840" y="256493"/>
                  <a:pt x="2483556" y="254000"/>
                  <a:pt x="2506134" y="254000"/>
                </a:cubicBezTo>
              </a:path>
            </a:pathLst>
          </a:custGeom>
          <a:noFill/>
          <a:ln w="508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Freeform 2"/>
          <p:cNvSpPr/>
          <p:nvPr/>
        </p:nvSpPr>
        <p:spPr>
          <a:xfrm>
            <a:off x="3183466" y="3708400"/>
            <a:ext cx="3589866" cy="631362"/>
          </a:xfrm>
          <a:custGeom>
            <a:avLst/>
            <a:gdLst>
              <a:gd name="connsiteX0" fmla="*/ 1913466 w 3589866"/>
              <a:gd name="connsiteY0" fmla="*/ 186267 h 1185334"/>
              <a:gd name="connsiteX1" fmla="*/ 1828800 w 3589866"/>
              <a:gd name="connsiteY1" fmla="*/ 152400 h 1185334"/>
              <a:gd name="connsiteX2" fmla="*/ 1778000 w 3589866"/>
              <a:gd name="connsiteY2" fmla="*/ 118534 h 1185334"/>
              <a:gd name="connsiteX3" fmla="*/ 1676400 w 3589866"/>
              <a:gd name="connsiteY3" fmla="*/ 84667 h 1185334"/>
              <a:gd name="connsiteX4" fmla="*/ 1625600 w 3589866"/>
              <a:gd name="connsiteY4" fmla="*/ 67734 h 1185334"/>
              <a:gd name="connsiteX5" fmla="*/ 1574800 w 3589866"/>
              <a:gd name="connsiteY5" fmla="*/ 33867 h 1185334"/>
              <a:gd name="connsiteX6" fmla="*/ 1439333 w 3589866"/>
              <a:gd name="connsiteY6" fmla="*/ 0 h 1185334"/>
              <a:gd name="connsiteX7" fmla="*/ 846666 w 3589866"/>
              <a:gd name="connsiteY7" fmla="*/ 16934 h 1185334"/>
              <a:gd name="connsiteX8" fmla="*/ 592666 w 3589866"/>
              <a:gd name="connsiteY8" fmla="*/ 50800 h 1185334"/>
              <a:gd name="connsiteX9" fmla="*/ 491066 w 3589866"/>
              <a:gd name="connsiteY9" fmla="*/ 84667 h 1185334"/>
              <a:gd name="connsiteX10" fmla="*/ 440266 w 3589866"/>
              <a:gd name="connsiteY10" fmla="*/ 118534 h 1185334"/>
              <a:gd name="connsiteX11" fmla="*/ 372533 w 3589866"/>
              <a:gd name="connsiteY11" fmla="*/ 152400 h 1185334"/>
              <a:gd name="connsiteX12" fmla="*/ 338666 w 3589866"/>
              <a:gd name="connsiteY12" fmla="*/ 203200 h 1185334"/>
              <a:gd name="connsiteX13" fmla="*/ 237066 w 3589866"/>
              <a:gd name="connsiteY13" fmla="*/ 304800 h 1185334"/>
              <a:gd name="connsiteX14" fmla="*/ 220133 w 3589866"/>
              <a:gd name="connsiteY14" fmla="*/ 355600 h 1185334"/>
              <a:gd name="connsiteX15" fmla="*/ 152400 w 3589866"/>
              <a:gd name="connsiteY15" fmla="*/ 457200 h 1185334"/>
              <a:gd name="connsiteX16" fmla="*/ 118533 w 3589866"/>
              <a:gd name="connsiteY16" fmla="*/ 575734 h 1185334"/>
              <a:gd name="connsiteX17" fmla="*/ 50800 w 3589866"/>
              <a:gd name="connsiteY17" fmla="*/ 677334 h 1185334"/>
              <a:gd name="connsiteX18" fmla="*/ 33866 w 3589866"/>
              <a:gd name="connsiteY18" fmla="*/ 728134 h 1185334"/>
              <a:gd name="connsiteX19" fmla="*/ 0 w 3589866"/>
              <a:gd name="connsiteY19" fmla="*/ 846667 h 1185334"/>
              <a:gd name="connsiteX20" fmla="*/ 16933 w 3589866"/>
              <a:gd name="connsiteY20" fmla="*/ 965200 h 1185334"/>
              <a:gd name="connsiteX21" fmla="*/ 118533 w 3589866"/>
              <a:gd name="connsiteY21" fmla="*/ 999067 h 1185334"/>
              <a:gd name="connsiteX22" fmla="*/ 169333 w 3589866"/>
              <a:gd name="connsiteY22" fmla="*/ 1016000 h 1185334"/>
              <a:gd name="connsiteX23" fmla="*/ 220133 w 3589866"/>
              <a:gd name="connsiteY23" fmla="*/ 1032934 h 1185334"/>
              <a:gd name="connsiteX24" fmla="*/ 660400 w 3589866"/>
              <a:gd name="connsiteY24" fmla="*/ 1066800 h 1185334"/>
              <a:gd name="connsiteX25" fmla="*/ 880533 w 3589866"/>
              <a:gd name="connsiteY25" fmla="*/ 1083734 h 1185334"/>
              <a:gd name="connsiteX26" fmla="*/ 1066800 w 3589866"/>
              <a:gd name="connsiteY26" fmla="*/ 1100667 h 1185334"/>
              <a:gd name="connsiteX27" fmla="*/ 1388533 w 3589866"/>
              <a:gd name="connsiteY27" fmla="*/ 1117600 h 1185334"/>
              <a:gd name="connsiteX28" fmla="*/ 1676400 w 3589866"/>
              <a:gd name="connsiteY28" fmla="*/ 1134534 h 1185334"/>
              <a:gd name="connsiteX29" fmla="*/ 1879600 w 3589866"/>
              <a:gd name="connsiteY29" fmla="*/ 1151467 h 1185334"/>
              <a:gd name="connsiteX30" fmla="*/ 2133600 w 3589866"/>
              <a:gd name="connsiteY30" fmla="*/ 1168400 h 1185334"/>
              <a:gd name="connsiteX31" fmla="*/ 2353733 w 3589866"/>
              <a:gd name="connsiteY31" fmla="*/ 1185334 h 1185334"/>
              <a:gd name="connsiteX32" fmla="*/ 2912533 w 3589866"/>
              <a:gd name="connsiteY32" fmla="*/ 1168400 h 1185334"/>
              <a:gd name="connsiteX33" fmla="*/ 3064933 w 3589866"/>
              <a:gd name="connsiteY33" fmla="*/ 1134534 h 1185334"/>
              <a:gd name="connsiteX34" fmla="*/ 3166533 w 3589866"/>
              <a:gd name="connsiteY34" fmla="*/ 1100667 h 1185334"/>
              <a:gd name="connsiteX35" fmla="*/ 3217333 w 3589866"/>
              <a:gd name="connsiteY35" fmla="*/ 1083734 h 1185334"/>
              <a:gd name="connsiteX36" fmla="*/ 3420533 w 3589866"/>
              <a:gd name="connsiteY36" fmla="*/ 948267 h 1185334"/>
              <a:gd name="connsiteX37" fmla="*/ 3471333 w 3589866"/>
              <a:gd name="connsiteY37" fmla="*/ 914400 h 1185334"/>
              <a:gd name="connsiteX38" fmla="*/ 3572933 w 3589866"/>
              <a:gd name="connsiteY38" fmla="*/ 795867 h 1185334"/>
              <a:gd name="connsiteX39" fmla="*/ 3589866 w 3589866"/>
              <a:gd name="connsiteY39" fmla="*/ 745067 h 1185334"/>
              <a:gd name="connsiteX40" fmla="*/ 3556000 w 3589866"/>
              <a:gd name="connsiteY40" fmla="*/ 524934 h 1185334"/>
              <a:gd name="connsiteX41" fmla="*/ 3522133 w 3589866"/>
              <a:gd name="connsiteY41" fmla="*/ 474134 h 1185334"/>
              <a:gd name="connsiteX42" fmla="*/ 3471333 w 3589866"/>
              <a:gd name="connsiteY42" fmla="*/ 423334 h 1185334"/>
              <a:gd name="connsiteX43" fmla="*/ 3403600 w 3589866"/>
              <a:gd name="connsiteY43" fmla="*/ 406400 h 1185334"/>
              <a:gd name="connsiteX44" fmla="*/ 3285066 w 3589866"/>
              <a:gd name="connsiteY44" fmla="*/ 355600 h 1185334"/>
              <a:gd name="connsiteX45" fmla="*/ 3183466 w 3589866"/>
              <a:gd name="connsiteY45" fmla="*/ 321734 h 1185334"/>
              <a:gd name="connsiteX46" fmla="*/ 3132666 w 3589866"/>
              <a:gd name="connsiteY46" fmla="*/ 304800 h 1185334"/>
              <a:gd name="connsiteX47" fmla="*/ 2997200 w 3589866"/>
              <a:gd name="connsiteY47" fmla="*/ 270934 h 1185334"/>
              <a:gd name="connsiteX48" fmla="*/ 2861733 w 3589866"/>
              <a:gd name="connsiteY48" fmla="*/ 237067 h 1185334"/>
              <a:gd name="connsiteX49" fmla="*/ 2760133 w 3589866"/>
              <a:gd name="connsiteY49" fmla="*/ 203200 h 1185334"/>
              <a:gd name="connsiteX50" fmla="*/ 2675466 w 3589866"/>
              <a:gd name="connsiteY50" fmla="*/ 186267 h 1185334"/>
              <a:gd name="connsiteX51" fmla="*/ 2624666 w 3589866"/>
              <a:gd name="connsiteY51" fmla="*/ 169334 h 1185334"/>
              <a:gd name="connsiteX52" fmla="*/ 2489200 w 3589866"/>
              <a:gd name="connsiteY52" fmla="*/ 152400 h 1185334"/>
              <a:gd name="connsiteX53" fmla="*/ 2387600 w 3589866"/>
              <a:gd name="connsiteY53" fmla="*/ 118534 h 1185334"/>
              <a:gd name="connsiteX54" fmla="*/ 2336800 w 3589866"/>
              <a:gd name="connsiteY54" fmla="*/ 101600 h 1185334"/>
              <a:gd name="connsiteX55" fmla="*/ 2082800 w 3589866"/>
              <a:gd name="connsiteY55" fmla="*/ 67734 h 1185334"/>
              <a:gd name="connsiteX56" fmla="*/ 1981200 w 3589866"/>
              <a:gd name="connsiteY56" fmla="*/ 50800 h 1185334"/>
              <a:gd name="connsiteX57" fmla="*/ 1439333 w 3589866"/>
              <a:gd name="connsiteY57" fmla="*/ 50800 h 1185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3589866" h="1185334">
                <a:moveTo>
                  <a:pt x="1913466" y="186267"/>
                </a:moveTo>
                <a:cubicBezTo>
                  <a:pt x="1885244" y="174978"/>
                  <a:pt x="1855987" y="165994"/>
                  <a:pt x="1828800" y="152400"/>
                </a:cubicBezTo>
                <a:cubicBezTo>
                  <a:pt x="1810597" y="143299"/>
                  <a:pt x="1796597" y="126799"/>
                  <a:pt x="1778000" y="118534"/>
                </a:cubicBezTo>
                <a:cubicBezTo>
                  <a:pt x="1745378" y="104035"/>
                  <a:pt x="1710267" y="95956"/>
                  <a:pt x="1676400" y="84667"/>
                </a:cubicBezTo>
                <a:lnTo>
                  <a:pt x="1625600" y="67734"/>
                </a:lnTo>
                <a:cubicBezTo>
                  <a:pt x="1608667" y="56445"/>
                  <a:pt x="1593926" y="40822"/>
                  <a:pt x="1574800" y="33867"/>
                </a:cubicBezTo>
                <a:cubicBezTo>
                  <a:pt x="1531057" y="17960"/>
                  <a:pt x="1439333" y="0"/>
                  <a:pt x="1439333" y="0"/>
                </a:cubicBezTo>
                <a:lnTo>
                  <a:pt x="846666" y="16934"/>
                </a:lnTo>
                <a:cubicBezTo>
                  <a:pt x="742905" y="21445"/>
                  <a:pt x="681433" y="24170"/>
                  <a:pt x="592666" y="50800"/>
                </a:cubicBezTo>
                <a:cubicBezTo>
                  <a:pt x="558473" y="61058"/>
                  <a:pt x="491066" y="84667"/>
                  <a:pt x="491066" y="84667"/>
                </a:cubicBezTo>
                <a:cubicBezTo>
                  <a:pt x="474133" y="95956"/>
                  <a:pt x="457936" y="108437"/>
                  <a:pt x="440266" y="118534"/>
                </a:cubicBezTo>
                <a:cubicBezTo>
                  <a:pt x="418349" y="131058"/>
                  <a:pt x="391925" y="136240"/>
                  <a:pt x="372533" y="152400"/>
                </a:cubicBezTo>
                <a:cubicBezTo>
                  <a:pt x="356899" y="165429"/>
                  <a:pt x="352187" y="187989"/>
                  <a:pt x="338666" y="203200"/>
                </a:cubicBezTo>
                <a:cubicBezTo>
                  <a:pt x="306846" y="238997"/>
                  <a:pt x="237066" y="304800"/>
                  <a:pt x="237066" y="304800"/>
                </a:cubicBezTo>
                <a:cubicBezTo>
                  <a:pt x="231422" y="321733"/>
                  <a:pt x="228801" y="339997"/>
                  <a:pt x="220133" y="355600"/>
                </a:cubicBezTo>
                <a:cubicBezTo>
                  <a:pt x="200366" y="391181"/>
                  <a:pt x="152400" y="457200"/>
                  <a:pt x="152400" y="457200"/>
                </a:cubicBezTo>
                <a:cubicBezTo>
                  <a:pt x="148415" y="473139"/>
                  <a:pt x="129574" y="555861"/>
                  <a:pt x="118533" y="575734"/>
                </a:cubicBezTo>
                <a:cubicBezTo>
                  <a:pt x="98766" y="611315"/>
                  <a:pt x="63672" y="638720"/>
                  <a:pt x="50800" y="677334"/>
                </a:cubicBezTo>
                <a:cubicBezTo>
                  <a:pt x="45155" y="694267"/>
                  <a:pt x="38770" y="710971"/>
                  <a:pt x="33866" y="728134"/>
                </a:cubicBezTo>
                <a:cubicBezTo>
                  <a:pt x="-8667" y="876997"/>
                  <a:pt x="40606" y="724846"/>
                  <a:pt x="0" y="846667"/>
                </a:cubicBezTo>
                <a:cubicBezTo>
                  <a:pt x="5644" y="886178"/>
                  <a:pt x="-7571" y="933695"/>
                  <a:pt x="16933" y="965200"/>
                </a:cubicBezTo>
                <a:cubicBezTo>
                  <a:pt x="38850" y="993379"/>
                  <a:pt x="84666" y="987778"/>
                  <a:pt x="118533" y="999067"/>
                </a:cubicBezTo>
                <a:lnTo>
                  <a:pt x="169333" y="1016000"/>
                </a:lnTo>
                <a:cubicBezTo>
                  <a:pt x="186266" y="1021645"/>
                  <a:pt x="202372" y="1031158"/>
                  <a:pt x="220133" y="1032934"/>
                </a:cubicBezTo>
                <a:cubicBezTo>
                  <a:pt x="522300" y="1063150"/>
                  <a:pt x="264585" y="1039502"/>
                  <a:pt x="660400" y="1066800"/>
                </a:cubicBezTo>
                <a:lnTo>
                  <a:pt x="880533" y="1083734"/>
                </a:lnTo>
                <a:cubicBezTo>
                  <a:pt x="942663" y="1088912"/>
                  <a:pt x="1004593" y="1096520"/>
                  <a:pt x="1066800" y="1100667"/>
                </a:cubicBezTo>
                <a:cubicBezTo>
                  <a:pt x="1173955" y="1107811"/>
                  <a:pt x="1281306" y="1111643"/>
                  <a:pt x="1388533" y="1117600"/>
                </a:cubicBezTo>
                <a:lnTo>
                  <a:pt x="1676400" y="1134534"/>
                </a:lnTo>
                <a:cubicBezTo>
                  <a:pt x="1744207" y="1139210"/>
                  <a:pt x="1811818" y="1146446"/>
                  <a:pt x="1879600" y="1151467"/>
                </a:cubicBezTo>
                <a:lnTo>
                  <a:pt x="2133600" y="1168400"/>
                </a:lnTo>
                <a:lnTo>
                  <a:pt x="2353733" y="1185334"/>
                </a:lnTo>
                <a:cubicBezTo>
                  <a:pt x="2540000" y="1179689"/>
                  <a:pt x="2726438" y="1178195"/>
                  <a:pt x="2912533" y="1168400"/>
                </a:cubicBezTo>
                <a:cubicBezTo>
                  <a:pt x="2932075" y="1167371"/>
                  <a:pt x="3040391" y="1141897"/>
                  <a:pt x="3064933" y="1134534"/>
                </a:cubicBezTo>
                <a:cubicBezTo>
                  <a:pt x="3099126" y="1124276"/>
                  <a:pt x="3132666" y="1111956"/>
                  <a:pt x="3166533" y="1100667"/>
                </a:cubicBezTo>
                <a:lnTo>
                  <a:pt x="3217333" y="1083734"/>
                </a:lnTo>
                <a:lnTo>
                  <a:pt x="3420533" y="948267"/>
                </a:lnTo>
                <a:cubicBezTo>
                  <a:pt x="3437466" y="936978"/>
                  <a:pt x="3459122" y="930681"/>
                  <a:pt x="3471333" y="914400"/>
                </a:cubicBezTo>
                <a:cubicBezTo>
                  <a:pt x="3536501" y="827509"/>
                  <a:pt x="3502177" y="866623"/>
                  <a:pt x="3572933" y="795867"/>
                </a:cubicBezTo>
                <a:cubicBezTo>
                  <a:pt x="3578577" y="778934"/>
                  <a:pt x="3589866" y="762916"/>
                  <a:pt x="3589866" y="745067"/>
                </a:cubicBezTo>
                <a:cubicBezTo>
                  <a:pt x="3589866" y="706220"/>
                  <a:pt x="3584984" y="582902"/>
                  <a:pt x="3556000" y="524934"/>
                </a:cubicBezTo>
                <a:cubicBezTo>
                  <a:pt x="3546899" y="506731"/>
                  <a:pt x="3535162" y="489768"/>
                  <a:pt x="3522133" y="474134"/>
                </a:cubicBezTo>
                <a:cubicBezTo>
                  <a:pt x="3506802" y="455737"/>
                  <a:pt x="3492125" y="435215"/>
                  <a:pt x="3471333" y="423334"/>
                </a:cubicBezTo>
                <a:cubicBezTo>
                  <a:pt x="3451127" y="411787"/>
                  <a:pt x="3426178" y="412045"/>
                  <a:pt x="3403600" y="406400"/>
                </a:cubicBezTo>
                <a:cubicBezTo>
                  <a:pt x="3323006" y="352672"/>
                  <a:pt x="3384471" y="385421"/>
                  <a:pt x="3285066" y="355600"/>
                </a:cubicBezTo>
                <a:cubicBezTo>
                  <a:pt x="3250873" y="345342"/>
                  <a:pt x="3217333" y="333023"/>
                  <a:pt x="3183466" y="321734"/>
                </a:cubicBezTo>
                <a:cubicBezTo>
                  <a:pt x="3166533" y="316090"/>
                  <a:pt x="3149982" y="309129"/>
                  <a:pt x="3132666" y="304800"/>
                </a:cubicBezTo>
                <a:cubicBezTo>
                  <a:pt x="3087511" y="293511"/>
                  <a:pt x="3041356" y="285653"/>
                  <a:pt x="2997200" y="270934"/>
                </a:cubicBezTo>
                <a:cubicBezTo>
                  <a:pt x="2843073" y="219556"/>
                  <a:pt x="3086486" y="298363"/>
                  <a:pt x="2861733" y="237067"/>
                </a:cubicBezTo>
                <a:cubicBezTo>
                  <a:pt x="2827292" y="227674"/>
                  <a:pt x="2795138" y="210201"/>
                  <a:pt x="2760133" y="203200"/>
                </a:cubicBezTo>
                <a:cubicBezTo>
                  <a:pt x="2731911" y="197556"/>
                  <a:pt x="2703388" y="193247"/>
                  <a:pt x="2675466" y="186267"/>
                </a:cubicBezTo>
                <a:cubicBezTo>
                  <a:pt x="2658150" y="181938"/>
                  <a:pt x="2642227" y="172527"/>
                  <a:pt x="2624666" y="169334"/>
                </a:cubicBezTo>
                <a:cubicBezTo>
                  <a:pt x="2579893" y="161193"/>
                  <a:pt x="2534355" y="158045"/>
                  <a:pt x="2489200" y="152400"/>
                </a:cubicBezTo>
                <a:lnTo>
                  <a:pt x="2387600" y="118534"/>
                </a:lnTo>
                <a:cubicBezTo>
                  <a:pt x="2370667" y="112890"/>
                  <a:pt x="2354407" y="104534"/>
                  <a:pt x="2336800" y="101600"/>
                </a:cubicBezTo>
                <a:cubicBezTo>
                  <a:pt x="2101229" y="62339"/>
                  <a:pt x="2393710" y="109189"/>
                  <a:pt x="2082800" y="67734"/>
                </a:cubicBezTo>
                <a:cubicBezTo>
                  <a:pt x="2048767" y="63196"/>
                  <a:pt x="2015522" y="51703"/>
                  <a:pt x="1981200" y="50800"/>
                </a:cubicBezTo>
                <a:cubicBezTo>
                  <a:pt x="1800640" y="46048"/>
                  <a:pt x="1619955" y="50800"/>
                  <a:pt x="1439333" y="50800"/>
                </a:cubicBezTo>
              </a:path>
            </a:pathLst>
          </a:custGeom>
          <a:noFill/>
          <a:ln w="635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9297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846" y="193357"/>
            <a:ext cx="8382000" cy="656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64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4000" y="0"/>
            <a:ext cx="117348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950" dirty="0">
                <a:solidFill>
                  <a:schemeClr val="bg1"/>
                </a:solidFill>
                <a:latin typeface="+mj-lt"/>
              </a:rPr>
              <a:t>Dear friends, do not be surprised at the fiery ordeal that has come on you to test you, as though something strange were happening to you. </a:t>
            </a:r>
            <a:r>
              <a:rPr lang="en-US" sz="3950" b="1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US" sz="3950" dirty="0">
                <a:solidFill>
                  <a:schemeClr val="bg1"/>
                </a:solidFill>
                <a:latin typeface="+mj-lt"/>
              </a:rPr>
              <a:t>But rejoice inasmuch as you participate in the sufferings of Christ, so that you may be overjoyed when his glory is revealed. </a:t>
            </a:r>
            <a:r>
              <a:rPr lang="en-US" sz="3950" b="1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US" sz="3950" dirty="0">
                <a:solidFill>
                  <a:schemeClr val="bg1"/>
                </a:solidFill>
                <a:latin typeface="+mj-lt"/>
              </a:rPr>
              <a:t>If you are insulted because of the name of Christ, you are blessed, for the Spirit of glory and of God rests on you. </a:t>
            </a:r>
            <a:r>
              <a:rPr lang="en-US" sz="3950" b="1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US" sz="3950" dirty="0">
                <a:solidFill>
                  <a:schemeClr val="bg1"/>
                </a:solidFill>
                <a:latin typeface="+mj-lt"/>
              </a:rPr>
              <a:t>If you suffer, it should not be as a murderer or thief or any other kind of criminal, or even as a meddler. </a:t>
            </a:r>
            <a:r>
              <a:rPr lang="en-US" sz="3950" b="1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US" sz="3950" dirty="0">
                <a:solidFill>
                  <a:schemeClr val="bg1"/>
                </a:solidFill>
                <a:latin typeface="+mj-lt"/>
              </a:rPr>
              <a:t>However, if you suffer as a Christian, do not be ashamed, but praise God that you bear that </a:t>
            </a:r>
            <a:r>
              <a:rPr lang="en-US" sz="3950" dirty="0" smtClean="0">
                <a:solidFill>
                  <a:schemeClr val="bg1"/>
                </a:solidFill>
                <a:latin typeface="+mj-lt"/>
              </a:rPr>
              <a:t>name.                           </a:t>
            </a:r>
            <a:r>
              <a:rPr lang="en-US" sz="3200" dirty="0" smtClean="0">
                <a:solidFill>
                  <a:schemeClr val="bg1"/>
                </a:solidFill>
                <a:latin typeface="+mj-lt"/>
              </a:rPr>
              <a:t>1 Peter 4:12-16</a:t>
            </a:r>
            <a:endParaRPr lang="en-AU" sz="4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237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4729</TotalTime>
  <Words>179</Words>
  <Application>Microsoft Office PowerPoint</Application>
  <PresentationFormat>Widescreen</PresentationFormat>
  <Paragraphs>37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Helvetica Neue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B</dc:creator>
  <cp:lastModifiedBy>Kevin Bird</cp:lastModifiedBy>
  <cp:revision>53</cp:revision>
  <dcterms:created xsi:type="dcterms:W3CDTF">2019-01-17T04:40:59Z</dcterms:created>
  <dcterms:modified xsi:type="dcterms:W3CDTF">2019-03-09T22:23:12Z</dcterms:modified>
</cp:coreProperties>
</file>