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9" r:id="rId3"/>
    <p:sldId id="260" r:id="rId4"/>
    <p:sldId id="256" r:id="rId5"/>
    <p:sldId id="272" r:id="rId6"/>
    <p:sldId id="263" r:id="rId7"/>
    <p:sldId id="273" r:id="rId8"/>
    <p:sldId id="262" r:id="rId9"/>
    <p:sldId id="261" r:id="rId10"/>
    <p:sldId id="275" r:id="rId11"/>
    <p:sldId id="276" r:id="rId12"/>
    <p:sldId id="277" r:id="rId13"/>
    <p:sldId id="278" r:id="rId14"/>
    <p:sldId id="274" r:id="rId15"/>
    <p:sldId id="27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2463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2886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9483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2642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2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456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2776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7206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312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0769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869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98913-29F1-4FB6-90FC-684831F12106}" type="datetimeFigureOut">
              <a:rPr lang="en-AU" smtClean="0"/>
              <a:t>24/03/2019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3C98-2679-4C09-9E99-3007E913AF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1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96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04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080" y="172720"/>
            <a:ext cx="1149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Then he went down to Capernaum, a town in Galilee, and on the Sabbath he taught the people. </a:t>
            </a:r>
            <a:r>
              <a:rPr lang="en-US" sz="3200" b="1" i="0" spc="300" baseline="300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 </a:t>
            </a:r>
            <a:r>
              <a:rPr lang="en-US" sz="32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They were amazed at his teaching, because his words had authority.</a:t>
            </a:r>
          </a:p>
          <a:p>
            <a:pPr algn="just"/>
            <a:endParaRPr lang="en-US" sz="3200" b="0" i="0" spc="300" dirty="0" smtClean="0">
              <a:solidFill>
                <a:schemeClr val="bg1">
                  <a:lumMod val="75000"/>
                </a:schemeClr>
              </a:solidFill>
              <a:effectLst/>
              <a:latin typeface="+mj-lt"/>
            </a:endParaRPr>
          </a:p>
          <a:p>
            <a:pPr algn="just"/>
            <a:r>
              <a:rPr lang="en-US" sz="32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In the synagogue there was a man possessed by a demon, an impure spirit. He cried out at the top of his voice,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4800" b="0" i="0" spc="300" dirty="0" smtClean="0">
                <a:solidFill>
                  <a:schemeClr val="bg1"/>
                </a:solidFill>
                <a:effectLst/>
                <a:latin typeface="+mj-lt"/>
              </a:rPr>
              <a:t>‘Go away! What do you want with us, Jesus of Nazareth? Have you come to destroy us? I know who you are – the Holy One of God!’</a:t>
            </a:r>
          </a:p>
        </p:txBody>
      </p:sp>
    </p:spTree>
    <p:extLst>
      <p:ext uri="{BB962C8B-B14F-4D97-AF65-F5344CB8AC3E}">
        <p14:creationId xmlns:p14="http://schemas.microsoft.com/office/powerpoint/2010/main" val="428461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0580" y="699662"/>
            <a:ext cx="11490960" cy="562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‘Be quiet!’ Jesus said sternly. ‘Come out of him!’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Then the demon threw the man down before them all and came out without injuring him</a:t>
            </a:r>
            <a:r>
              <a:rPr lang="en-US" sz="32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.</a:t>
            </a:r>
          </a:p>
          <a:p>
            <a:pPr algn="just"/>
            <a:endParaRPr lang="en-US" sz="3200" b="1" spc="300" baseline="300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algn="just"/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All the people were amazed and said to each other, ‘What words these are! With authority and power he gives orders to impure spirits and they come out!’ </a:t>
            </a:r>
            <a:r>
              <a:rPr lang="en-US" sz="3600" b="1" i="0" spc="300" baseline="300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 </a:t>
            </a:r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And the news about him spread throughout the surrounding area.   </a:t>
            </a:r>
          </a:p>
          <a:p>
            <a:pPr algn="just"/>
            <a:r>
              <a:rPr lang="en-US" sz="34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3400" spc="300" dirty="0" smtClean="0">
                <a:solidFill>
                  <a:schemeClr val="bg1"/>
                </a:solidFill>
                <a:latin typeface="+mj-lt"/>
              </a:rPr>
              <a:t>								</a:t>
            </a:r>
            <a:endParaRPr lang="en-US" sz="40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739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4086" y="498184"/>
            <a:ext cx="11490960" cy="5991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‘Be quiet!’ Jesus said sternly. ‘Come out of him!’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Then the demon threw the man down before them all and came out without injuring him</a:t>
            </a:r>
            <a:r>
              <a:rPr lang="en-US" sz="32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.</a:t>
            </a:r>
          </a:p>
          <a:p>
            <a:pPr algn="just"/>
            <a:endParaRPr lang="en-US" sz="3200" b="1" spc="300" baseline="300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algn="just"/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All the people were amazed and said to each other, ‘What words these are! </a:t>
            </a:r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With authority and power he gives orders to impure spirits and they come out!’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4000" b="1" i="0" spc="300" baseline="300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3600" b="0" i="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+mj-lt"/>
              </a:rPr>
              <a:t>And the news about him spread throughout the surrounding area.   </a:t>
            </a:r>
          </a:p>
          <a:p>
            <a:pPr algn="just"/>
            <a:r>
              <a:rPr lang="en-US" sz="34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3400" spc="300" dirty="0" smtClean="0">
                <a:solidFill>
                  <a:schemeClr val="bg1"/>
                </a:solidFill>
                <a:latin typeface="+mj-lt"/>
              </a:rPr>
              <a:t>								</a:t>
            </a:r>
            <a:endParaRPr lang="en-US" sz="40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230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817" y="650929"/>
            <a:ext cx="5061488" cy="5083444"/>
          </a:xfrm>
        </p:spPr>
        <p:txBody>
          <a:bodyPr>
            <a:normAutofit/>
          </a:bodyPr>
          <a:lstStyle/>
          <a:p>
            <a:pPr algn="r"/>
            <a:r>
              <a:rPr lang="en-AU" sz="4600" spc="300" dirty="0">
                <a:solidFill>
                  <a:schemeClr val="bg1"/>
                </a:solidFill>
              </a:rPr>
              <a:t>T</a:t>
            </a:r>
            <a:r>
              <a:rPr lang="en-AU" sz="4600" spc="300" dirty="0" smtClean="0">
                <a:solidFill>
                  <a:schemeClr val="bg1"/>
                </a:solidFill>
              </a:rPr>
              <a:t>he </a:t>
            </a:r>
            <a:r>
              <a:rPr lang="en-AU" sz="4600" spc="300" dirty="0">
                <a:solidFill>
                  <a:schemeClr val="bg1"/>
                </a:solidFill>
              </a:rPr>
              <a:t>Kingdom of God is essentially a conflict … </a:t>
            </a:r>
            <a:r>
              <a:rPr lang="en-AU" sz="4600" spc="300" dirty="0" smtClean="0">
                <a:solidFill>
                  <a:schemeClr val="bg1"/>
                </a:solidFill>
              </a:rPr>
              <a:t/>
            </a:r>
            <a:br>
              <a:rPr lang="en-AU" sz="4600" spc="300" dirty="0" smtClean="0">
                <a:solidFill>
                  <a:schemeClr val="bg1"/>
                </a:solidFill>
              </a:rPr>
            </a:br>
            <a:r>
              <a:rPr lang="en-AU" sz="4600" spc="300" dirty="0" smtClean="0">
                <a:solidFill>
                  <a:schemeClr val="bg1"/>
                </a:solidFill>
              </a:rPr>
              <a:t>a </a:t>
            </a:r>
            <a:r>
              <a:rPr lang="en-AU" sz="4600" spc="300" dirty="0">
                <a:solidFill>
                  <a:schemeClr val="bg1"/>
                </a:solidFill>
              </a:rPr>
              <a:t>conquest over the kingdom of </a:t>
            </a:r>
            <a:r>
              <a:rPr lang="en-AU" sz="4600" spc="300" dirty="0" smtClean="0">
                <a:solidFill>
                  <a:schemeClr val="bg1"/>
                </a:solidFill>
              </a:rPr>
              <a:t>Satan</a:t>
            </a:r>
            <a:r>
              <a:rPr lang="en-AU" sz="4600" spc="300" dirty="0">
                <a:solidFill>
                  <a:schemeClr val="bg1"/>
                </a:solidFill>
              </a:rPr>
              <a:t/>
            </a:r>
            <a:br>
              <a:rPr lang="en-AU" sz="4600" spc="300" dirty="0">
                <a:solidFill>
                  <a:schemeClr val="bg1"/>
                </a:solidFill>
              </a:rPr>
            </a:br>
            <a:r>
              <a:rPr lang="en-AU" sz="1200" spc="300" dirty="0" smtClean="0">
                <a:solidFill>
                  <a:schemeClr val="bg1"/>
                </a:solidFill>
              </a:rPr>
              <a:t/>
            </a:r>
            <a:br>
              <a:rPr lang="en-AU" sz="1200" spc="300" dirty="0" smtClean="0">
                <a:solidFill>
                  <a:schemeClr val="bg1"/>
                </a:solidFill>
              </a:rPr>
            </a:br>
            <a:r>
              <a:rPr lang="en-AU" sz="3600" spc="300" dirty="0" smtClean="0">
                <a:solidFill>
                  <a:schemeClr val="bg1"/>
                </a:solidFill>
              </a:rPr>
              <a:t>George Eldon Ladd</a:t>
            </a:r>
            <a:endParaRPr lang="en-AU" sz="3600" spc="3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70" y="520081"/>
            <a:ext cx="5656882" cy="56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1957" y="0"/>
            <a:ext cx="717145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8144"/>
          <a:stretch/>
        </p:blipFill>
        <p:spPr>
          <a:xfrm>
            <a:off x="4122549" y="0"/>
            <a:ext cx="45452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504" t="-226" r="6984" b="226"/>
          <a:stretch/>
        </p:blipFill>
        <p:spPr>
          <a:xfrm>
            <a:off x="8009652" y="-170481"/>
            <a:ext cx="5166727" cy="729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7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295452"/>
            <a:ext cx="11290112" cy="620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0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6" y="264160"/>
            <a:ext cx="11261474" cy="632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271272"/>
            <a:ext cx="10515600" cy="63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84707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sz="1200" spc="600" dirty="0" smtClean="0">
                <a:solidFill>
                  <a:schemeClr val="bg1"/>
                </a:solidFill>
              </a:rPr>
              <a:t/>
            </a:r>
            <a:br>
              <a:rPr lang="en-US" sz="1200" spc="600" dirty="0" smtClean="0">
                <a:solidFill>
                  <a:schemeClr val="bg1"/>
                </a:solidFill>
              </a:rPr>
            </a:br>
            <a:r>
              <a:rPr lang="en-US" sz="1200" spc="600" dirty="0">
                <a:solidFill>
                  <a:schemeClr val="bg1"/>
                </a:solidFill>
              </a:rPr>
              <a:t/>
            </a:r>
            <a:br>
              <a:rPr lang="en-US" sz="1200" spc="600" dirty="0">
                <a:solidFill>
                  <a:schemeClr val="bg1"/>
                </a:solidFill>
              </a:rPr>
            </a:br>
            <a:r>
              <a:rPr lang="en-US" sz="1200" spc="600" dirty="0" smtClean="0">
                <a:solidFill>
                  <a:schemeClr val="bg1"/>
                </a:solidFill>
              </a:rPr>
              <a:t/>
            </a:r>
            <a:br>
              <a:rPr lang="en-US" sz="1200" spc="600" dirty="0" smtClean="0">
                <a:solidFill>
                  <a:schemeClr val="bg1"/>
                </a:solidFill>
              </a:rPr>
            </a:br>
            <a:r>
              <a:rPr lang="en-US" sz="1200" spc="600" dirty="0">
                <a:solidFill>
                  <a:schemeClr val="bg1"/>
                </a:solidFill>
              </a:rPr>
              <a:t/>
            </a:r>
            <a:br>
              <a:rPr lang="en-US" sz="1200" spc="600" dirty="0">
                <a:solidFill>
                  <a:schemeClr val="bg1"/>
                </a:solidFill>
              </a:rPr>
            </a:br>
            <a:r>
              <a:rPr lang="en-US" sz="1200" spc="600" dirty="0" smtClean="0">
                <a:solidFill>
                  <a:schemeClr val="bg1"/>
                </a:solidFill>
              </a:rPr>
              <a:t/>
            </a:r>
            <a:br>
              <a:rPr lang="en-US" sz="1200" spc="600" dirty="0" smtClean="0">
                <a:solidFill>
                  <a:schemeClr val="bg1"/>
                </a:solidFill>
              </a:rPr>
            </a:br>
            <a:r>
              <a:rPr lang="en-US" sz="1200" spc="600" dirty="0">
                <a:solidFill>
                  <a:schemeClr val="bg1"/>
                </a:solidFill>
              </a:rPr>
              <a:t/>
            </a:r>
            <a:br>
              <a:rPr lang="en-US" sz="1200" spc="600" dirty="0">
                <a:solidFill>
                  <a:schemeClr val="bg1"/>
                </a:solidFill>
              </a:rPr>
            </a:br>
            <a:r>
              <a:rPr lang="en-US" sz="1200" spc="600" dirty="0" smtClean="0">
                <a:solidFill>
                  <a:schemeClr val="bg1"/>
                </a:solidFill>
              </a:rPr>
              <a:t/>
            </a:r>
            <a:br>
              <a:rPr lang="en-US" sz="1200" spc="600" dirty="0" smtClean="0">
                <a:solidFill>
                  <a:schemeClr val="bg1"/>
                </a:solidFill>
              </a:rPr>
            </a:br>
            <a:r>
              <a:rPr lang="en-US" sz="1200" spc="600" dirty="0">
                <a:solidFill>
                  <a:schemeClr val="bg1"/>
                </a:solidFill>
              </a:rPr>
              <a:t/>
            </a:r>
            <a:br>
              <a:rPr lang="en-US" sz="1200" spc="600" dirty="0">
                <a:solidFill>
                  <a:schemeClr val="bg1"/>
                </a:solidFill>
              </a:rPr>
            </a:br>
            <a:r>
              <a:rPr lang="en-US" sz="10000" spc="600" dirty="0" smtClean="0">
                <a:solidFill>
                  <a:schemeClr val="bg1"/>
                </a:solidFill>
              </a:rPr>
              <a:t>Evil</a:t>
            </a:r>
            <a:br>
              <a:rPr lang="en-US" sz="10000" spc="600" dirty="0" smtClean="0">
                <a:solidFill>
                  <a:schemeClr val="bg1"/>
                </a:solidFill>
              </a:rPr>
            </a:br>
            <a:endParaRPr lang="en-AU" sz="100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01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84707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sz="10000" spc="600" dirty="0" smtClean="0">
                <a:solidFill>
                  <a:schemeClr val="bg1"/>
                </a:solidFill>
              </a:rPr>
              <a:t>Kingdom of God </a:t>
            </a:r>
            <a:r>
              <a:rPr lang="en-US" sz="1200" spc="600" dirty="0" smtClean="0">
                <a:solidFill>
                  <a:schemeClr val="bg1"/>
                </a:solidFill>
              </a:rPr>
              <a:t/>
            </a:r>
            <a:br>
              <a:rPr lang="en-US" sz="1200" spc="600" dirty="0" smtClean="0">
                <a:solidFill>
                  <a:schemeClr val="bg1"/>
                </a:solidFill>
              </a:rPr>
            </a:br>
            <a:r>
              <a:rPr lang="en-US" sz="1200" spc="600" dirty="0">
                <a:solidFill>
                  <a:schemeClr val="bg1"/>
                </a:solidFill>
              </a:rPr>
              <a:t/>
            </a:r>
            <a:br>
              <a:rPr lang="en-US" sz="1200" spc="600" dirty="0">
                <a:solidFill>
                  <a:schemeClr val="bg1"/>
                </a:solidFill>
              </a:rPr>
            </a:br>
            <a:r>
              <a:rPr lang="en-US" sz="10000" spc="600" dirty="0" smtClean="0">
                <a:solidFill>
                  <a:schemeClr val="bg1"/>
                </a:solidFill>
              </a:rPr>
              <a:t>Evil</a:t>
            </a:r>
            <a:br>
              <a:rPr lang="en-US" sz="10000" spc="600" dirty="0" smtClean="0">
                <a:solidFill>
                  <a:schemeClr val="bg1"/>
                </a:solidFill>
              </a:rPr>
            </a:br>
            <a:endParaRPr lang="en-AU" sz="10000" spc="6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54996" y="3599466"/>
            <a:ext cx="9082007" cy="8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566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2472" y="604435"/>
            <a:ext cx="1171155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‘The Spirit of the Lord is on me,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n-US" sz="4400" spc="300" dirty="0" smtClean="0">
                <a:solidFill>
                  <a:schemeClr val="bg1"/>
                </a:solidFill>
                <a:latin typeface="+mj-lt"/>
              </a:rPr>
            </a:br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    	because he has anointed me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n-US" sz="4400" spc="300" dirty="0" smtClean="0">
                <a:solidFill>
                  <a:schemeClr val="bg1"/>
                </a:solidFill>
                <a:latin typeface="+mj-lt"/>
              </a:rPr>
            </a:br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    to proclaim good news to the poor.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n-US" sz="4400" spc="300" dirty="0" smtClean="0">
                <a:solidFill>
                  <a:schemeClr val="bg1"/>
                </a:solidFill>
                <a:latin typeface="+mj-lt"/>
              </a:rPr>
            </a:br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He has sent me to proclaim freedom for the     	prisoners and recovery of sight for the 	blind, to set the oppressed free,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n-US" sz="4400" spc="300" dirty="0" smtClean="0">
                <a:solidFill>
                  <a:schemeClr val="bg1"/>
                </a:solidFill>
                <a:latin typeface="+mj-lt"/>
              </a:rPr>
            </a:br>
            <a:r>
              <a:rPr lang="en-US" sz="4400" b="0" i="0" spc="300" dirty="0" smtClean="0">
                <a:solidFill>
                  <a:schemeClr val="bg1"/>
                </a:solidFill>
                <a:effectLst/>
                <a:latin typeface="+mj-lt"/>
              </a:rPr>
              <a:t>    to proclaim the year of the Lord’s favour.’ </a:t>
            </a:r>
            <a:r>
              <a:rPr lang="en-US" sz="3400" b="0" i="0" spc="300" dirty="0" smtClean="0">
                <a:solidFill>
                  <a:schemeClr val="bg1"/>
                </a:solidFill>
                <a:effectLst/>
                <a:latin typeface="+mj-lt"/>
              </a:rPr>
              <a:t> </a:t>
            </a:r>
          </a:p>
          <a:p>
            <a:r>
              <a:rPr lang="en-US" sz="34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3400" spc="300" dirty="0" smtClean="0">
                <a:solidFill>
                  <a:schemeClr val="bg1"/>
                </a:solidFill>
                <a:latin typeface="+mj-lt"/>
              </a:rPr>
              <a:t>								          Isaiah 61</a:t>
            </a:r>
            <a:endParaRPr lang="en-AU" sz="44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219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080" y="172720"/>
            <a:ext cx="1149096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Then he went down to Capernaum, a town in Galilee, and on the Sabbath he taught the people. </a:t>
            </a:r>
            <a:r>
              <a:rPr lang="en-US" sz="4000" b="1" i="0" spc="300" baseline="300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They were amazed at his teaching, because his words had authority.</a:t>
            </a:r>
          </a:p>
          <a:p>
            <a:pPr algn="just"/>
            <a:endParaRPr lang="en-US" sz="1200" b="0" i="0" spc="300" dirty="0" smtClean="0">
              <a:solidFill>
                <a:schemeClr val="bg1"/>
              </a:solidFill>
              <a:effectLst/>
              <a:latin typeface="+mj-lt"/>
            </a:endParaRPr>
          </a:p>
          <a:p>
            <a:pPr algn="just"/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In the synagogue there was a man possessed by a demon, an impure spirit. He cried out at the top of his voice, ‘Go away! What do you want with us, Jesus of Nazareth? Have you come to destroy us? I know who you are – the Holy One of God!’</a:t>
            </a:r>
          </a:p>
        </p:txBody>
      </p:sp>
    </p:spTree>
    <p:extLst>
      <p:ext uri="{BB962C8B-B14F-4D97-AF65-F5344CB8AC3E}">
        <p14:creationId xmlns:p14="http://schemas.microsoft.com/office/powerpoint/2010/main" val="93617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080" y="172720"/>
            <a:ext cx="114909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‘Be quiet!’ Jesus said sternly. ‘Come out of him!’ Then the demon threw the man down before them all and came out without injuring him.</a:t>
            </a:r>
          </a:p>
          <a:p>
            <a:pPr algn="just"/>
            <a:endParaRPr lang="en-US" sz="1200" b="1" spc="300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All the people were amazed and said to each other, ‘What words these are! With authority and power he gives orders to impure spirits and they come out!’ </a:t>
            </a:r>
            <a:r>
              <a:rPr lang="en-US" sz="4000" b="1" i="0" spc="300" baseline="30000" dirty="0" smtClean="0">
                <a:solidFill>
                  <a:schemeClr val="bg1"/>
                </a:solidFill>
                <a:effectLst/>
                <a:latin typeface="+mj-lt"/>
              </a:rPr>
              <a:t> 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And the news about him spread throughout the surrounding area.  </a:t>
            </a:r>
            <a:r>
              <a:rPr lang="en-US" sz="3400" b="0" i="0" spc="300" dirty="0" smtClean="0">
                <a:solidFill>
                  <a:schemeClr val="bg1"/>
                </a:solidFill>
                <a:effectLst/>
                <a:latin typeface="+mj-lt"/>
              </a:rPr>
              <a:t> </a:t>
            </a:r>
          </a:p>
          <a:p>
            <a:pPr algn="just"/>
            <a:r>
              <a:rPr lang="en-US" sz="34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3400" spc="300" dirty="0" smtClean="0">
                <a:solidFill>
                  <a:schemeClr val="bg1"/>
                </a:solidFill>
                <a:latin typeface="+mj-lt"/>
              </a:rPr>
              <a:t>								            Luke 4</a:t>
            </a:r>
            <a:r>
              <a:rPr lang="en-US" sz="4000" b="0" i="0" spc="300" dirty="0" smtClean="0">
                <a:solidFill>
                  <a:schemeClr val="bg1"/>
                </a:solidFill>
                <a:effectLst/>
                <a:latin typeface="+mj-lt"/>
              </a:rPr>
              <a:t> </a:t>
            </a:r>
            <a:endParaRPr lang="en-US" sz="40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67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7957</TotalTime>
  <Words>76</Words>
  <Application>Microsoft Office PowerPoint</Application>
  <PresentationFormat>Widescreen</PresentationFormat>
  <Paragraphs>23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        Evil </vt:lpstr>
      <vt:lpstr>Kingdom of God   Evil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Kingdom of God is essentially a conflict …  a conquest over the kingdom of Satan  George Eldon Ladd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Bird</dc:creator>
  <cp:lastModifiedBy>Kevin Bird</cp:lastModifiedBy>
  <cp:revision>26</cp:revision>
  <dcterms:created xsi:type="dcterms:W3CDTF">2019-03-18T09:44:11Z</dcterms:created>
  <dcterms:modified xsi:type="dcterms:W3CDTF">2019-03-23T22:22:54Z</dcterms:modified>
</cp:coreProperties>
</file>