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3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618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670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31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415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828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150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769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639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80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342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1341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C9CAE-7397-4E31-93E5-192355B77B72}" type="datetimeFigureOut">
              <a:rPr lang="en-AU" smtClean="0"/>
              <a:t>31/03/2019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E2B34-4498-4ACD-B5C1-01DDDA6AC2F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999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67" y="171202"/>
            <a:ext cx="10600841" cy="633864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7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7878" y="294468"/>
            <a:ext cx="5966847" cy="6269064"/>
          </a:xfrm>
        </p:spPr>
        <p:txBody>
          <a:bodyPr>
            <a:noAutofit/>
          </a:bodyPr>
          <a:lstStyle/>
          <a:p>
            <a:pPr algn="r"/>
            <a:r>
              <a:rPr lang="en-AU" sz="6600" spc="800" dirty="0" smtClean="0">
                <a:solidFill>
                  <a:schemeClr val="bg1"/>
                </a:solidFill>
              </a:rPr>
              <a:t>How we Receive and Encourage the Message of the Kingdom in our Lives</a:t>
            </a:r>
            <a:endParaRPr lang="en-AU" sz="6600" spc="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40395"/>
          <a:stretch/>
        </p:blipFill>
        <p:spPr>
          <a:xfrm>
            <a:off x="0" y="0"/>
            <a:ext cx="54502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9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738" y="4008265"/>
            <a:ext cx="11633200" cy="2453323"/>
          </a:xfrm>
        </p:spPr>
        <p:txBody>
          <a:bodyPr>
            <a:noAutofit/>
          </a:bodyPr>
          <a:lstStyle/>
          <a:p>
            <a:pPr algn="l"/>
            <a:r>
              <a:rPr lang="en-AU" sz="6600" spc="800" dirty="0" smtClean="0">
                <a:solidFill>
                  <a:schemeClr val="bg1"/>
                </a:solidFill>
              </a:rPr>
              <a:t>The Now and the Not-Yet of the Kingdom</a:t>
            </a:r>
            <a:endParaRPr lang="en-AU" sz="6600" spc="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7309" b="8962"/>
          <a:stretch/>
        </p:blipFill>
        <p:spPr>
          <a:xfrm>
            <a:off x="0" y="459153"/>
            <a:ext cx="12192000" cy="382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9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3471" y="461919"/>
            <a:ext cx="4866468" cy="5692355"/>
          </a:xfrm>
        </p:spPr>
        <p:txBody>
          <a:bodyPr>
            <a:noAutofit/>
          </a:bodyPr>
          <a:lstStyle/>
          <a:p>
            <a:pPr algn="l"/>
            <a:r>
              <a:rPr lang="en-AU" sz="6600" spc="800" dirty="0" smtClean="0">
                <a:solidFill>
                  <a:schemeClr val="bg1"/>
                </a:solidFill>
              </a:rPr>
              <a:t>The Kingdom will Grow but not as we might expect</a:t>
            </a:r>
            <a:endParaRPr lang="en-AU" sz="6600" spc="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31871"/>
          <a:stretch/>
        </p:blipFill>
        <p:spPr>
          <a:xfrm>
            <a:off x="5433932" y="461919"/>
            <a:ext cx="6468766" cy="558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1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9400" y="0"/>
            <a:ext cx="11633200" cy="2453323"/>
          </a:xfrm>
        </p:spPr>
        <p:txBody>
          <a:bodyPr>
            <a:noAutofit/>
          </a:bodyPr>
          <a:lstStyle/>
          <a:p>
            <a:pPr algn="l"/>
            <a:r>
              <a:rPr lang="en-AU" sz="6600" spc="800" dirty="0" smtClean="0">
                <a:solidFill>
                  <a:schemeClr val="bg1"/>
                </a:solidFill>
              </a:rPr>
              <a:t>The Kingdom is More Precious than Anything</a:t>
            </a:r>
            <a:endParaRPr lang="en-AU" sz="6600" spc="8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8719" b="24542"/>
          <a:stretch/>
        </p:blipFill>
        <p:spPr>
          <a:xfrm>
            <a:off x="0" y="2719951"/>
            <a:ext cx="12192000" cy="38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5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38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How we Receive and Encourage the Message of the Kingdom in our Lives</vt:lpstr>
      <vt:lpstr>The Now and the Not-Yet of the Kingdom</vt:lpstr>
      <vt:lpstr>The Kingdom will Grow but not as we might expect</vt:lpstr>
      <vt:lpstr>The Kingdom is More Precious than Anything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Kingdom of God</dc:title>
  <dc:creator>Kevin Bird</dc:creator>
  <cp:lastModifiedBy>Kevin Bird</cp:lastModifiedBy>
  <cp:revision>7</cp:revision>
  <dcterms:created xsi:type="dcterms:W3CDTF">2019-03-29T23:52:44Z</dcterms:created>
  <dcterms:modified xsi:type="dcterms:W3CDTF">2019-03-30T22:54:35Z</dcterms:modified>
</cp:coreProperties>
</file>