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0" r:id="rId4"/>
    <p:sldId id="264" r:id="rId5"/>
    <p:sldId id="265" r:id="rId6"/>
    <p:sldId id="256" r:id="rId7"/>
    <p:sldId id="258" r:id="rId8"/>
    <p:sldId id="259" r:id="rId9"/>
    <p:sldId id="262" r:id="rId10"/>
    <p:sldId id="263" r:id="rId11"/>
    <p:sldId id="26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03E1-CCF0-42FE-9647-33388ACD7D13}" type="datetimeFigureOut">
              <a:rPr lang="en-AU" smtClean="0"/>
              <a:t>7/04/2019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116D9-C28B-4A5E-837F-CF44F263B7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0504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03E1-CCF0-42FE-9647-33388ACD7D13}" type="datetimeFigureOut">
              <a:rPr lang="en-AU" smtClean="0"/>
              <a:t>7/04/2019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116D9-C28B-4A5E-837F-CF44F263B7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903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03E1-CCF0-42FE-9647-33388ACD7D13}" type="datetimeFigureOut">
              <a:rPr lang="en-AU" smtClean="0"/>
              <a:t>7/04/2019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116D9-C28B-4A5E-837F-CF44F263B7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436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03E1-CCF0-42FE-9647-33388ACD7D13}" type="datetimeFigureOut">
              <a:rPr lang="en-AU" smtClean="0"/>
              <a:t>7/04/2019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116D9-C28B-4A5E-837F-CF44F263B7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5368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03E1-CCF0-42FE-9647-33388ACD7D13}" type="datetimeFigureOut">
              <a:rPr lang="en-AU" smtClean="0"/>
              <a:t>7/04/2019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116D9-C28B-4A5E-837F-CF44F263B7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4605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03E1-CCF0-42FE-9647-33388ACD7D13}" type="datetimeFigureOut">
              <a:rPr lang="en-AU" smtClean="0"/>
              <a:t>7/04/2019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116D9-C28B-4A5E-837F-CF44F263B7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5347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03E1-CCF0-42FE-9647-33388ACD7D13}" type="datetimeFigureOut">
              <a:rPr lang="en-AU" smtClean="0"/>
              <a:t>7/04/2019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116D9-C28B-4A5E-837F-CF44F263B7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6996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03E1-CCF0-42FE-9647-33388ACD7D13}" type="datetimeFigureOut">
              <a:rPr lang="en-AU" smtClean="0"/>
              <a:t>7/04/2019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116D9-C28B-4A5E-837F-CF44F263B7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5974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03E1-CCF0-42FE-9647-33388ACD7D13}" type="datetimeFigureOut">
              <a:rPr lang="en-AU" smtClean="0"/>
              <a:t>7/04/2019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116D9-C28B-4A5E-837F-CF44F263B7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9419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03E1-CCF0-42FE-9647-33388ACD7D13}" type="datetimeFigureOut">
              <a:rPr lang="en-AU" smtClean="0"/>
              <a:t>7/04/2019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116D9-C28B-4A5E-837F-CF44F263B7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9427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03E1-CCF0-42FE-9647-33388ACD7D13}" type="datetimeFigureOut">
              <a:rPr lang="en-AU" smtClean="0"/>
              <a:t>7/04/2019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116D9-C28B-4A5E-837F-CF44F263B7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1328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103E1-CCF0-42FE-9647-33388ACD7D13}" type="datetimeFigureOut">
              <a:rPr lang="en-AU" smtClean="0"/>
              <a:t>7/04/2019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116D9-C28B-4A5E-837F-CF44F263B7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6421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996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4904" y="301752"/>
            <a:ext cx="111191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When 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Jesus reached the spot, he looked up and said to him, ‘Zacchaeus, come down immediately. I must stay at your house today</a:t>
            </a:r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.’</a:t>
            </a:r>
            <a:r>
              <a:rPr lang="en-US" sz="44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So he came down at once and welcomed him gladly.</a:t>
            </a:r>
          </a:p>
          <a:p>
            <a:pPr algn="just"/>
            <a:endParaRPr lang="en-US" sz="1200" b="1" spc="300" baseline="300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All 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the people saw this and began to mutter, ‘He has gone to be the guest of a sinner</a:t>
            </a:r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.’</a:t>
            </a:r>
            <a:endParaRPr lang="en-US" sz="4400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200457" y="2324746"/>
            <a:ext cx="5487421" cy="85047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Freeform 4"/>
          <p:cNvSpPr/>
          <p:nvPr/>
        </p:nvSpPr>
        <p:spPr>
          <a:xfrm flipV="1">
            <a:off x="6602278" y="1642412"/>
            <a:ext cx="5066177" cy="45719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reeform 5"/>
          <p:cNvSpPr/>
          <p:nvPr/>
        </p:nvSpPr>
        <p:spPr>
          <a:xfrm>
            <a:off x="5934457" y="2324746"/>
            <a:ext cx="5559552" cy="107167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Freeform 6"/>
          <p:cNvSpPr/>
          <p:nvPr/>
        </p:nvSpPr>
        <p:spPr>
          <a:xfrm>
            <a:off x="374903" y="3036045"/>
            <a:ext cx="3282697" cy="94613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Freeform 7"/>
          <p:cNvSpPr/>
          <p:nvPr/>
        </p:nvSpPr>
        <p:spPr>
          <a:xfrm>
            <a:off x="1161352" y="3669892"/>
            <a:ext cx="6541307" cy="163723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Freeform 8"/>
          <p:cNvSpPr/>
          <p:nvPr/>
        </p:nvSpPr>
        <p:spPr>
          <a:xfrm flipV="1">
            <a:off x="8694549" y="5114440"/>
            <a:ext cx="1596325" cy="153799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249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4904" y="301752"/>
            <a:ext cx="11119104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But 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Zacchaeus stood up and said to the Lord, ‘Look, Lord! Here and now I give half of my possessions to the poor, and if I have cheated anybody out of anything, I will pay back four times the amount.’</a:t>
            </a:r>
          </a:p>
          <a:p>
            <a:pPr algn="just"/>
            <a:endParaRPr lang="en-US" sz="1200" b="1" spc="300" baseline="300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Jesus 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said to him, ‘Today salvation has come to this house, because this man, too, is a son of Abraham. </a:t>
            </a:r>
            <a:r>
              <a:rPr lang="en-US" sz="44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For the Son of Man came to seek and to save the lost.’</a:t>
            </a:r>
            <a:endParaRPr lang="en-US" sz="4400" b="0" i="0" spc="30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6014594" y="4453128"/>
            <a:ext cx="5314822" cy="128016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reeform 5"/>
          <p:cNvSpPr/>
          <p:nvPr/>
        </p:nvSpPr>
        <p:spPr>
          <a:xfrm>
            <a:off x="3383280" y="6492240"/>
            <a:ext cx="7257288" cy="118932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Freeform 6"/>
          <p:cNvSpPr/>
          <p:nvPr/>
        </p:nvSpPr>
        <p:spPr>
          <a:xfrm>
            <a:off x="2094866" y="5736336"/>
            <a:ext cx="5314822" cy="128016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Freeform 7"/>
          <p:cNvSpPr/>
          <p:nvPr/>
        </p:nvSpPr>
        <p:spPr>
          <a:xfrm>
            <a:off x="506858" y="5128260"/>
            <a:ext cx="5314822" cy="74676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Freeform 8"/>
          <p:cNvSpPr/>
          <p:nvPr/>
        </p:nvSpPr>
        <p:spPr>
          <a:xfrm>
            <a:off x="2308226" y="1671828"/>
            <a:ext cx="7850758" cy="129540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253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55558"/>
          <a:stretch/>
        </p:blipFill>
        <p:spPr>
          <a:xfrm>
            <a:off x="8249340" y="219455"/>
            <a:ext cx="3873530" cy="63066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7907" t="4593"/>
          <a:stretch/>
        </p:blipFill>
        <p:spPr>
          <a:xfrm>
            <a:off x="73698" y="219455"/>
            <a:ext cx="3754374" cy="63066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3465" b="4039"/>
          <a:stretch/>
        </p:blipFill>
        <p:spPr>
          <a:xfrm>
            <a:off x="3908188" y="219455"/>
            <a:ext cx="4261036" cy="630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49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61580" y="446342"/>
            <a:ext cx="7317131" cy="5830472"/>
          </a:xfrm>
        </p:spPr>
        <p:txBody>
          <a:bodyPr>
            <a:normAutofit/>
          </a:bodyPr>
          <a:lstStyle/>
          <a:p>
            <a:r>
              <a:rPr lang="en-AU" sz="11000" kern="1900" spc="800" dirty="0" smtClean="0">
                <a:solidFill>
                  <a:srgbClr val="FF0000"/>
                </a:solidFill>
                <a:latin typeface="+mj-lt"/>
              </a:rPr>
              <a:t>THE KINGDOM OF GOD</a:t>
            </a:r>
          </a:p>
          <a:p>
            <a:endParaRPr lang="en-AU" sz="7200" spc="600" dirty="0" smtClean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12" y="175586"/>
            <a:ext cx="3755461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11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01065" y="175586"/>
            <a:ext cx="7317131" cy="1258472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en-AU" sz="5700" kern="1900" spc="800" dirty="0" smtClean="0">
                <a:solidFill>
                  <a:srgbClr val="FF0000"/>
                </a:solidFill>
                <a:latin typeface="+mj-lt"/>
              </a:rPr>
              <a:t>THE KINGDOM OF GOD</a:t>
            </a:r>
          </a:p>
          <a:p>
            <a:endParaRPr lang="en-AU" sz="7200" spc="6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01066" y="1589437"/>
            <a:ext cx="719314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4800" spc="600" dirty="0">
                <a:solidFill>
                  <a:schemeClr val="bg1"/>
                </a:solidFill>
                <a:latin typeface="+mj-lt"/>
              </a:rPr>
              <a:t>… the dynamic rule of God active in Jesus </a:t>
            </a:r>
            <a:endParaRPr lang="en-AU" sz="4800" spc="600" dirty="0" smtClean="0">
              <a:solidFill>
                <a:schemeClr val="bg1"/>
              </a:solidFill>
              <a:latin typeface="+mj-lt"/>
            </a:endParaRPr>
          </a:p>
          <a:p>
            <a:pPr algn="r"/>
            <a:r>
              <a:rPr lang="en-AU" sz="4800" spc="600" dirty="0" smtClean="0">
                <a:solidFill>
                  <a:schemeClr val="bg1"/>
                </a:solidFill>
                <a:latin typeface="+mj-lt"/>
              </a:rPr>
              <a:t>… </a:t>
            </a:r>
            <a:r>
              <a:rPr lang="en-AU" sz="4800" spc="600" dirty="0">
                <a:solidFill>
                  <a:schemeClr val="bg1"/>
                </a:solidFill>
                <a:latin typeface="+mj-lt"/>
              </a:rPr>
              <a:t>the present realm of blessing into which people enter who receive Jesus’ word </a:t>
            </a:r>
          </a:p>
          <a:p>
            <a:pPr algn="r"/>
            <a:r>
              <a:rPr lang="en-AU" kern="1900" spc="6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endParaRPr lang="en-AU" sz="1200" kern="1900" spc="600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r"/>
            <a:r>
              <a:rPr lang="en-AU" sz="3200" spc="600" dirty="0" smtClean="0">
                <a:solidFill>
                  <a:schemeClr val="bg1"/>
                </a:solidFill>
              </a:rPr>
              <a:t>GE </a:t>
            </a:r>
            <a:r>
              <a:rPr lang="en-AU" sz="3200" spc="600" dirty="0">
                <a:solidFill>
                  <a:schemeClr val="bg1"/>
                </a:solidFill>
              </a:rPr>
              <a:t>Ladd </a:t>
            </a:r>
            <a:endParaRPr lang="en-AU" sz="3200" kern="1900" spc="6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107" y="175586"/>
            <a:ext cx="4261473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7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01065" y="175586"/>
            <a:ext cx="7317131" cy="1258472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en-AU" sz="5700" kern="1900" spc="800" dirty="0" smtClean="0">
                <a:solidFill>
                  <a:srgbClr val="FF0000"/>
                </a:solidFill>
                <a:latin typeface="+mj-lt"/>
              </a:rPr>
              <a:t>THE KINGDOM OF GOD</a:t>
            </a:r>
          </a:p>
          <a:p>
            <a:endParaRPr lang="en-AU" sz="7200" spc="6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74956" y="1589437"/>
            <a:ext cx="6819253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AU" sz="4800" spc="600" dirty="0" smtClean="0">
                <a:solidFill>
                  <a:schemeClr val="bg1"/>
                </a:solidFill>
                <a:latin typeface="+mj-lt"/>
              </a:rPr>
              <a:t>Do not be afraid, little flock, for your Father has been pleased to give you the kingdom</a:t>
            </a:r>
            <a:endParaRPr lang="en-AU" sz="4800" spc="600" dirty="0">
              <a:solidFill>
                <a:schemeClr val="bg1"/>
              </a:solidFill>
              <a:latin typeface="+mj-lt"/>
            </a:endParaRPr>
          </a:p>
          <a:p>
            <a:pPr algn="r"/>
            <a:r>
              <a:rPr lang="en-AU" kern="1900" spc="6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endParaRPr lang="en-AU" sz="1200" kern="1900" spc="600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r"/>
            <a:r>
              <a:rPr lang="en-AU" sz="3200" spc="600" dirty="0" smtClean="0">
                <a:solidFill>
                  <a:schemeClr val="bg1"/>
                </a:solidFill>
              </a:rPr>
              <a:t>Luke 12:32</a:t>
            </a:r>
            <a:endParaRPr lang="en-AU" sz="3200" kern="1900" spc="6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728" y="175586"/>
            <a:ext cx="4196282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43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694943"/>
            <a:ext cx="11539728" cy="522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99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6080" y="264160"/>
            <a:ext cx="115316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0" i="0" spc="600" smtClean="0">
                <a:solidFill>
                  <a:schemeClr val="bg1"/>
                </a:solidFill>
                <a:effectLst/>
                <a:latin typeface="+mj-lt"/>
              </a:rPr>
              <a:t>On this mountain the </a:t>
            </a:r>
            <a:r>
              <a:rPr lang="en-US" sz="4400" b="0" i="0" cap="small" spc="600" smtClean="0">
                <a:solidFill>
                  <a:schemeClr val="bg1"/>
                </a:solidFill>
                <a:effectLst/>
                <a:latin typeface="+mj-lt"/>
              </a:rPr>
              <a:t>Lord</a:t>
            </a:r>
            <a:r>
              <a:rPr lang="en-US" sz="4400" b="0" i="0" spc="600" smtClean="0">
                <a:solidFill>
                  <a:schemeClr val="bg1"/>
                </a:solidFill>
                <a:effectLst/>
                <a:latin typeface="+mj-lt"/>
              </a:rPr>
              <a:t> Almighty will prepare a feast of rich food for all peoples, a banquet of aged wine – the best of meats and the finest of wines.</a:t>
            </a:r>
            <a:br>
              <a:rPr lang="en-US" sz="4400" b="0" i="0" spc="600" smtClean="0">
                <a:solidFill>
                  <a:schemeClr val="bg1"/>
                </a:solidFill>
                <a:effectLst/>
                <a:latin typeface="+mj-lt"/>
              </a:rPr>
            </a:br>
            <a:endParaRPr lang="en-US" sz="1200" b="0" i="0" spc="600" smtClean="0">
              <a:solidFill>
                <a:schemeClr val="bg1"/>
              </a:solidFill>
              <a:effectLst/>
              <a:latin typeface="+mj-lt"/>
            </a:endParaRPr>
          </a:p>
          <a:p>
            <a:pPr algn="just"/>
            <a:r>
              <a:rPr lang="en-US" sz="4400" b="0" i="0" spc="600" smtClean="0">
                <a:solidFill>
                  <a:schemeClr val="bg1"/>
                </a:solidFill>
                <a:effectLst/>
                <a:latin typeface="+mj-lt"/>
              </a:rPr>
              <a:t>On this mountain he will destroy the shroud that enfolds all peoples, the sheet that covers all nations; he will swallow up death for ever.</a:t>
            </a:r>
            <a:endParaRPr lang="en-US" sz="4400" b="0" i="0" spc="60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2059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254000"/>
            <a:ext cx="1134872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b="0" i="0" spc="300" smtClean="0">
                <a:solidFill>
                  <a:schemeClr val="bg1"/>
                </a:solidFill>
                <a:effectLst/>
                <a:latin typeface="+mj-lt"/>
              </a:rPr>
              <a:t>The Sovereign </a:t>
            </a:r>
            <a:r>
              <a:rPr lang="en-US" sz="4400" b="0" i="0" cap="small" spc="300" smtClean="0">
                <a:solidFill>
                  <a:schemeClr val="bg1"/>
                </a:solidFill>
                <a:effectLst/>
                <a:latin typeface="+mj-lt"/>
              </a:rPr>
              <a:t>Lord</a:t>
            </a:r>
            <a:r>
              <a:rPr lang="en-US" sz="4400" b="0" i="0" spc="300" smtClean="0">
                <a:solidFill>
                  <a:schemeClr val="bg1"/>
                </a:solidFill>
                <a:effectLst/>
                <a:latin typeface="+mj-lt"/>
              </a:rPr>
              <a:t> will wipe away the tears from all faces; he will remove his people’s disgrace from all the earth.</a:t>
            </a:r>
            <a:br>
              <a:rPr lang="en-US" sz="4400" b="0" i="0" spc="300" smtClean="0">
                <a:solidFill>
                  <a:schemeClr val="bg1"/>
                </a:solidFill>
                <a:effectLst/>
                <a:latin typeface="+mj-lt"/>
              </a:rPr>
            </a:br>
            <a:endParaRPr lang="en-US" sz="1200" b="0" i="0" spc="300" smtClean="0">
              <a:solidFill>
                <a:schemeClr val="bg1"/>
              </a:solidFill>
              <a:effectLst/>
              <a:latin typeface="+mj-lt"/>
            </a:endParaRPr>
          </a:p>
          <a:p>
            <a:r>
              <a:rPr lang="en-US" sz="4400" b="0" i="0" spc="300" smtClean="0">
                <a:solidFill>
                  <a:schemeClr val="bg1"/>
                </a:solidFill>
                <a:effectLst/>
                <a:latin typeface="+mj-lt"/>
              </a:rPr>
              <a:t>The </a:t>
            </a:r>
            <a:r>
              <a:rPr lang="en-US" sz="4400" b="0" i="0" cap="small" spc="300" smtClean="0">
                <a:solidFill>
                  <a:schemeClr val="bg1"/>
                </a:solidFill>
                <a:effectLst/>
                <a:latin typeface="+mj-lt"/>
              </a:rPr>
              <a:t>Lord</a:t>
            </a:r>
            <a:r>
              <a:rPr lang="en-US" sz="4400" b="0" i="0" spc="300" smtClean="0">
                <a:solidFill>
                  <a:schemeClr val="bg1"/>
                </a:solidFill>
                <a:effectLst/>
                <a:latin typeface="+mj-lt"/>
              </a:rPr>
              <a:t> has spoken.</a:t>
            </a:r>
          </a:p>
          <a:p>
            <a:pPr algn="just"/>
            <a:r>
              <a:rPr lang="en-US" sz="4400" b="0" i="0" spc="300" smtClean="0">
                <a:solidFill>
                  <a:schemeClr val="bg1"/>
                </a:solidFill>
                <a:effectLst/>
                <a:latin typeface="+mj-lt"/>
              </a:rPr>
              <a:t>In that day they will say, ‘Surely this is our God; we trusted in him, and he saved us.</a:t>
            </a:r>
            <a:br>
              <a:rPr lang="en-US" sz="4400" b="0" i="0" spc="300" smtClean="0">
                <a:solidFill>
                  <a:schemeClr val="bg1"/>
                </a:solidFill>
                <a:effectLst/>
                <a:latin typeface="+mj-lt"/>
              </a:rPr>
            </a:br>
            <a:r>
              <a:rPr lang="en-US" sz="4400" b="0" i="0" spc="300" smtClean="0">
                <a:solidFill>
                  <a:schemeClr val="bg1"/>
                </a:solidFill>
                <a:effectLst/>
                <a:latin typeface="+mj-lt"/>
              </a:rPr>
              <a:t>This is the </a:t>
            </a:r>
            <a:r>
              <a:rPr lang="en-US" sz="4400" b="0" i="0" cap="small" spc="300" smtClean="0">
                <a:solidFill>
                  <a:schemeClr val="bg1"/>
                </a:solidFill>
                <a:effectLst/>
                <a:latin typeface="+mj-lt"/>
              </a:rPr>
              <a:t>Lord</a:t>
            </a:r>
            <a:r>
              <a:rPr lang="en-US" sz="4400" b="0" i="0" spc="300" smtClean="0">
                <a:solidFill>
                  <a:schemeClr val="bg1"/>
                </a:solidFill>
                <a:effectLst/>
                <a:latin typeface="+mj-lt"/>
              </a:rPr>
              <a:t>, we trusted in him; let us rejoice and be glad in his salvation.’  </a:t>
            </a:r>
            <a:r>
              <a:rPr lang="en-US" sz="3200" b="0" i="0" spc="300" smtClean="0">
                <a:solidFill>
                  <a:schemeClr val="bg1"/>
                </a:solidFill>
                <a:effectLst/>
                <a:latin typeface="+mj-lt"/>
              </a:rPr>
              <a:t> </a:t>
            </a:r>
          </a:p>
          <a:p>
            <a:pPr algn="just"/>
            <a:r>
              <a:rPr lang="en-US" sz="3200" spc="300">
                <a:solidFill>
                  <a:schemeClr val="bg1"/>
                </a:solidFill>
                <a:latin typeface="+mj-lt"/>
              </a:rPr>
              <a:t>	</a:t>
            </a:r>
            <a:r>
              <a:rPr lang="en-US" sz="3200" spc="300" smtClean="0">
                <a:solidFill>
                  <a:schemeClr val="bg1"/>
                </a:solidFill>
                <a:latin typeface="+mj-lt"/>
              </a:rPr>
              <a:t>					   	                Isaiah 25:6-9</a:t>
            </a:r>
            <a:endParaRPr lang="en-US" sz="4400" b="0" i="0" spc="30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63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4904" y="301752"/>
            <a:ext cx="1111910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spc="300" dirty="0">
                <a:solidFill>
                  <a:schemeClr val="bg1"/>
                </a:solidFill>
                <a:latin typeface="+mj-lt"/>
              </a:rPr>
              <a:t>Jesus entered Jericho and was passing through. </a:t>
            </a:r>
            <a:r>
              <a:rPr lang="en-US" sz="44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A man was there by the name of Zacchaeus; he was a chief tax collector and was wealthy. </a:t>
            </a:r>
            <a:r>
              <a:rPr lang="en-US" sz="44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He wanted to see who Jesus was, but because he was short he could not see over the crowd. </a:t>
            </a:r>
            <a:r>
              <a:rPr lang="en-US" sz="44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400" spc="300" dirty="0">
                <a:solidFill>
                  <a:schemeClr val="bg1"/>
                </a:solidFill>
                <a:latin typeface="+mj-lt"/>
              </a:rPr>
              <a:t>So he ran ahead and climbed a sycamore-fig tree to see him, since Jesus was coming that way</a:t>
            </a:r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.</a:t>
            </a:r>
            <a:endParaRPr lang="en-US" sz="4400" spc="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5113419" y="2974491"/>
            <a:ext cx="6541307" cy="94174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Freeform 4"/>
          <p:cNvSpPr/>
          <p:nvPr/>
        </p:nvSpPr>
        <p:spPr>
          <a:xfrm>
            <a:off x="374904" y="3657600"/>
            <a:ext cx="2817747" cy="144457"/>
          </a:xfrm>
          <a:custGeom>
            <a:avLst/>
            <a:gdLst>
              <a:gd name="connsiteX0" fmla="*/ 111886 w 4382827"/>
              <a:gd name="connsiteY0" fmla="*/ 100584 h 265176"/>
              <a:gd name="connsiteX1" fmla="*/ 230758 w 4382827"/>
              <a:gd name="connsiteY1" fmla="*/ 137160 h 265176"/>
              <a:gd name="connsiteX2" fmla="*/ 1766950 w 4382827"/>
              <a:gd name="connsiteY2" fmla="*/ 146304 h 265176"/>
              <a:gd name="connsiteX3" fmla="*/ 2708782 w 4382827"/>
              <a:gd name="connsiteY3" fmla="*/ 146304 h 265176"/>
              <a:gd name="connsiteX4" fmla="*/ 2809366 w 4382827"/>
              <a:gd name="connsiteY4" fmla="*/ 137160 h 265176"/>
              <a:gd name="connsiteX5" fmla="*/ 2928238 w 4382827"/>
              <a:gd name="connsiteY5" fmla="*/ 128016 h 265176"/>
              <a:gd name="connsiteX6" fmla="*/ 3028822 w 4382827"/>
              <a:gd name="connsiteY6" fmla="*/ 100584 h 265176"/>
              <a:gd name="connsiteX7" fmla="*/ 3220846 w 4382827"/>
              <a:gd name="connsiteY7" fmla="*/ 73152 h 265176"/>
              <a:gd name="connsiteX8" fmla="*/ 3248278 w 4382827"/>
              <a:gd name="connsiteY8" fmla="*/ 64008 h 265176"/>
              <a:gd name="connsiteX9" fmla="*/ 3924934 w 4382827"/>
              <a:gd name="connsiteY9" fmla="*/ 73152 h 265176"/>
              <a:gd name="connsiteX10" fmla="*/ 4208398 w 4382827"/>
              <a:gd name="connsiteY10" fmla="*/ 82296 h 265176"/>
              <a:gd name="connsiteX11" fmla="*/ 4126102 w 4382827"/>
              <a:gd name="connsiteY11" fmla="*/ 73152 h 265176"/>
              <a:gd name="connsiteX12" fmla="*/ 4016374 w 4382827"/>
              <a:gd name="connsiteY12" fmla="*/ 54864 h 265176"/>
              <a:gd name="connsiteX13" fmla="*/ 3559174 w 4382827"/>
              <a:gd name="connsiteY13" fmla="*/ 36576 h 265176"/>
              <a:gd name="connsiteX14" fmla="*/ 3028822 w 4382827"/>
              <a:gd name="connsiteY14" fmla="*/ 45720 h 265176"/>
              <a:gd name="connsiteX15" fmla="*/ 2983102 w 4382827"/>
              <a:gd name="connsiteY15" fmla="*/ 54864 h 265176"/>
              <a:gd name="connsiteX16" fmla="*/ 2845942 w 4382827"/>
              <a:gd name="connsiteY16" fmla="*/ 64008 h 265176"/>
              <a:gd name="connsiteX17" fmla="*/ 2452750 w 4382827"/>
              <a:gd name="connsiteY17" fmla="*/ 100584 h 265176"/>
              <a:gd name="connsiteX18" fmla="*/ 2050414 w 4382827"/>
              <a:gd name="connsiteY18" fmla="*/ 118872 h 265176"/>
              <a:gd name="connsiteX19" fmla="*/ 1995550 w 4382827"/>
              <a:gd name="connsiteY19" fmla="*/ 128016 h 265176"/>
              <a:gd name="connsiteX20" fmla="*/ 1949830 w 4382827"/>
              <a:gd name="connsiteY20" fmla="*/ 146304 h 265176"/>
              <a:gd name="connsiteX21" fmla="*/ 1830958 w 4382827"/>
              <a:gd name="connsiteY21" fmla="*/ 155448 h 265176"/>
              <a:gd name="connsiteX22" fmla="*/ 1648078 w 4382827"/>
              <a:gd name="connsiteY22" fmla="*/ 173736 h 265176"/>
              <a:gd name="connsiteX23" fmla="*/ 1620646 w 4382827"/>
              <a:gd name="connsiteY23" fmla="*/ 182880 h 265176"/>
              <a:gd name="connsiteX24" fmla="*/ 1209166 w 4382827"/>
              <a:gd name="connsiteY24" fmla="*/ 219456 h 265176"/>
              <a:gd name="connsiteX25" fmla="*/ 788542 w 4382827"/>
              <a:gd name="connsiteY25" fmla="*/ 246888 h 265176"/>
              <a:gd name="connsiteX26" fmla="*/ 386206 w 4382827"/>
              <a:gd name="connsiteY26" fmla="*/ 265176 h 265176"/>
              <a:gd name="connsiteX27" fmla="*/ 157606 w 4382827"/>
              <a:gd name="connsiteY27" fmla="*/ 256032 h 265176"/>
              <a:gd name="connsiteX28" fmla="*/ 102742 w 4382827"/>
              <a:gd name="connsiteY28" fmla="*/ 237744 h 265176"/>
              <a:gd name="connsiteX29" fmla="*/ 541654 w 4382827"/>
              <a:gd name="connsiteY29" fmla="*/ 210312 h 265176"/>
              <a:gd name="connsiteX30" fmla="*/ 697102 w 4382827"/>
              <a:gd name="connsiteY30" fmla="*/ 201168 h 265176"/>
              <a:gd name="connsiteX31" fmla="*/ 898270 w 4382827"/>
              <a:gd name="connsiteY31" fmla="*/ 182880 h 265176"/>
              <a:gd name="connsiteX32" fmla="*/ 2672206 w 4382827"/>
              <a:gd name="connsiteY32" fmla="*/ 164592 h 265176"/>
              <a:gd name="connsiteX33" fmla="*/ 3047110 w 4382827"/>
              <a:gd name="connsiteY33" fmla="*/ 146304 h 265176"/>
              <a:gd name="connsiteX34" fmla="*/ 3559174 w 4382827"/>
              <a:gd name="connsiteY34" fmla="*/ 109728 h 265176"/>
              <a:gd name="connsiteX35" fmla="*/ 3659758 w 4382827"/>
              <a:gd name="connsiteY35" fmla="*/ 91440 h 265176"/>
              <a:gd name="connsiteX36" fmla="*/ 4208398 w 4382827"/>
              <a:gd name="connsiteY36" fmla="*/ 82296 h 265176"/>
              <a:gd name="connsiteX37" fmla="*/ 4345558 w 4382827"/>
              <a:gd name="connsiteY37" fmla="*/ 73152 h 265176"/>
              <a:gd name="connsiteX38" fmla="*/ 4382134 w 4382827"/>
              <a:gd name="connsiteY38" fmla="*/ 64008 h 265176"/>
              <a:gd name="connsiteX39" fmla="*/ 4336414 w 4382827"/>
              <a:gd name="connsiteY39" fmla="*/ 54864 h 265176"/>
              <a:gd name="connsiteX40" fmla="*/ 4281550 w 4382827"/>
              <a:gd name="connsiteY40" fmla="*/ 45720 h 265176"/>
              <a:gd name="connsiteX41" fmla="*/ 4217542 w 4382827"/>
              <a:gd name="connsiteY41" fmla="*/ 36576 h 265176"/>
              <a:gd name="connsiteX42" fmla="*/ 4171822 w 4382827"/>
              <a:gd name="connsiteY42" fmla="*/ 27432 h 265176"/>
              <a:gd name="connsiteX43" fmla="*/ 3851782 w 4382827"/>
              <a:gd name="connsiteY43" fmla="*/ 0 h 265176"/>
              <a:gd name="connsiteX44" fmla="*/ 3303142 w 4382827"/>
              <a:gd name="connsiteY44" fmla="*/ 9144 h 265176"/>
              <a:gd name="connsiteX45" fmla="*/ 2150998 w 4382827"/>
              <a:gd name="connsiteY45" fmla="*/ 18288 h 265176"/>
              <a:gd name="connsiteX46" fmla="*/ 2041270 w 4382827"/>
              <a:gd name="connsiteY46" fmla="*/ 36576 h 265176"/>
              <a:gd name="connsiteX47" fmla="*/ 1931542 w 4382827"/>
              <a:gd name="connsiteY47" fmla="*/ 45720 h 265176"/>
              <a:gd name="connsiteX48" fmla="*/ 1757806 w 4382827"/>
              <a:gd name="connsiteY48" fmla="*/ 64008 h 265176"/>
              <a:gd name="connsiteX49" fmla="*/ 1410334 w 4382827"/>
              <a:gd name="connsiteY49" fmla="*/ 54864 h 265176"/>
              <a:gd name="connsiteX50" fmla="*/ 1190878 w 4382827"/>
              <a:gd name="connsiteY50" fmla="*/ 36576 h 265176"/>
              <a:gd name="connsiteX51" fmla="*/ 916558 w 4382827"/>
              <a:gd name="connsiteY51" fmla="*/ 18288 h 265176"/>
              <a:gd name="connsiteX52" fmla="*/ 477646 w 4382827"/>
              <a:gd name="connsiteY52" fmla="*/ 27432 h 265176"/>
              <a:gd name="connsiteX53" fmla="*/ 358774 w 4382827"/>
              <a:gd name="connsiteY53" fmla="*/ 45720 h 265176"/>
              <a:gd name="connsiteX54" fmla="*/ 212470 w 4382827"/>
              <a:gd name="connsiteY54" fmla="*/ 54864 h 265176"/>
              <a:gd name="connsiteX55" fmla="*/ 66166 w 4382827"/>
              <a:gd name="connsiteY55" fmla="*/ 45720 h 265176"/>
              <a:gd name="connsiteX56" fmla="*/ 38734 w 4382827"/>
              <a:gd name="connsiteY56" fmla="*/ 36576 h 265176"/>
              <a:gd name="connsiteX57" fmla="*/ 2158 w 4382827"/>
              <a:gd name="connsiteY57" fmla="*/ 27432 h 265176"/>
              <a:gd name="connsiteX58" fmla="*/ 57022 w 4382827"/>
              <a:gd name="connsiteY58" fmla="*/ 45720 h 265176"/>
              <a:gd name="connsiteX59" fmla="*/ 185038 w 4382827"/>
              <a:gd name="connsiteY59" fmla="*/ 73152 h 265176"/>
              <a:gd name="connsiteX60" fmla="*/ 596518 w 4382827"/>
              <a:gd name="connsiteY60" fmla="*/ 64008 h 265176"/>
              <a:gd name="connsiteX61" fmla="*/ 761110 w 4382827"/>
              <a:gd name="connsiteY61" fmla="*/ 45720 h 265176"/>
              <a:gd name="connsiteX62" fmla="*/ 1145158 w 4382827"/>
              <a:gd name="connsiteY62" fmla="*/ 54864 h 265176"/>
              <a:gd name="connsiteX63" fmla="*/ 1200022 w 4382827"/>
              <a:gd name="connsiteY63" fmla="*/ 64008 h 265176"/>
              <a:gd name="connsiteX64" fmla="*/ 1282318 w 4382827"/>
              <a:gd name="connsiteY64" fmla="*/ 73152 h 265176"/>
              <a:gd name="connsiteX65" fmla="*/ 1392046 w 4382827"/>
              <a:gd name="connsiteY65" fmla="*/ 100584 h 265176"/>
              <a:gd name="connsiteX66" fmla="*/ 1584070 w 4382827"/>
              <a:gd name="connsiteY66" fmla="*/ 118872 h 265176"/>
              <a:gd name="connsiteX67" fmla="*/ 2187574 w 4382827"/>
              <a:gd name="connsiteY67" fmla="*/ 82296 h 265176"/>
              <a:gd name="connsiteX68" fmla="*/ 2498470 w 4382827"/>
              <a:gd name="connsiteY68" fmla="*/ 73152 h 265176"/>
              <a:gd name="connsiteX69" fmla="*/ 2608198 w 4382827"/>
              <a:gd name="connsiteY69" fmla="*/ 54864 h 265176"/>
              <a:gd name="connsiteX70" fmla="*/ 2672206 w 4382827"/>
              <a:gd name="connsiteY70" fmla="*/ 45720 h 265176"/>
              <a:gd name="connsiteX71" fmla="*/ 2928238 w 4382827"/>
              <a:gd name="connsiteY71" fmla="*/ 27432 h 265176"/>
              <a:gd name="connsiteX72" fmla="*/ 3321430 w 4382827"/>
              <a:gd name="connsiteY72" fmla="*/ 36576 h 265176"/>
              <a:gd name="connsiteX73" fmla="*/ 3449446 w 4382827"/>
              <a:gd name="connsiteY73" fmla="*/ 45720 h 265176"/>
              <a:gd name="connsiteX74" fmla="*/ 3687190 w 4382827"/>
              <a:gd name="connsiteY74" fmla="*/ 64008 h 265176"/>
              <a:gd name="connsiteX75" fmla="*/ 3952366 w 4382827"/>
              <a:gd name="connsiteY75" fmla="*/ 73152 h 265176"/>
              <a:gd name="connsiteX76" fmla="*/ 4080382 w 4382827"/>
              <a:gd name="connsiteY76" fmla="*/ 100584 h 265176"/>
              <a:gd name="connsiteX77" fmla="*/ 4107814 w 4382827"/>
              <a:gd name="connsiteY77" fmla="*/ 128016 h 265176"/>
              <a:gd name="connsiteX78" fmla="*/ 4135246 w 4382827"/>
              <a:gd name="connsiteY78" fmla="*/ 182880 h 265176"/>
              <a:gd name="connsiteX79" fmla="*/ 4190110 w 4382827"/>
              <a:gd name="connsiteY79" fmla="*/ 219456 h 265176"/>
              <a:gd name="connsiteX80" fmla="*/ 4135246 w 4382827"/>
              <a:gd name="connsiteY80" fmla="*/ 201168 h 265176"/>
              <a:gd name="connsiteX81" fmla="*/ 4043806 w 4382827"/>
              <a:gd name="connsiteY81" fmla="*/ 146304 h 265176"/>
              <a:gd name="connsiteX82" fmla="*/ 3943222 w 4382827"/>
              <a:gd name="connsiteY82" fmla="*/ 91440 h 265176"/>
              <a:gd name="connsiteX83" fmla="*/ 3860926 w 4382827"/>
              <a:gd name="connsiteY83" fmla="*/ 64008 h 265176"/>
              <a:gd name="connsiteX84" fmla="*/ 3833494 w 4382827"/>
              <a:gd name="connsiteY84" fmla="*/ 54864 h 265176"/>
              <a:gd name="connsiteX85" fmla="*/ 3778630 w 4382827"/>
              <a:gd name="connsiteY85" fmla="*/ 45720 h 265176"/>
              <a:gd name="connsiteX86" fmla="*/ 3723766 w 4382827"/>
              <a:gd name="connsiteY86" fmla="*/ 27432 h 265176"/>
              <a:gd name="connsiteX87" fmla="*/ 3540886 w 4382827"/>
              <a:gd name="connsiteY87" fmla="*/ 9144 h 265176"/>
              <a:gd name="connsiteX88" fmla="*/ 3175126 w 4382827"/>
              <a:gd name="connsiteY88" fmla="*/ 27432 h 265176"/>
              <a:gd name="connsiteX89" fmla="*/ 2900806 w 4382827"/>
              <a:gd name="connsiteY89" fmla="*/ 45720 h 265176"/>
              <a:gd name="connsiteX90" fmla="*/ 2845942 w 4382827"/>
              <a:gd name="connsiteY90" fmla="*/ 64008 h 265176"/>
              <a:gd name="connsiteX91" fmla="*/ 2763646 w 4382827"/>
              <a:gd name="connsiteY91" fmla="*/ 109728 h 265176"/>
              <a:gd name="connsiteX92" fmla="*/ 2745358 w 4382827"/>
              <a:gd name="connsiteY92" fmla="*/ 109728 h 26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382827" h="265176">
                <a:moveTo>
                  <a:pt x="111886" y="100584"/>
                </a:moveTo>
                <a:cubicBezTo>
                  <a:pt x="164527" y="126904"/>
                  <a:pt x="169172" y="136456"/>
                  <a:pt x="230758" y="137160"/>
                </a:cubicBezTo>
                <a:lnTo>
                  <a:pt x="1766950" y="146304"/>
                </a:lnTo>
                <a:cubicBezTo>
                  <a:pt x="2148122" y="175625"/>
                  <a:pt x="1923598" y="161852"/>
                  <a:pt x="2708782" y="146304"/>
                </a:cubicBezTo>
                <a:cubicBezTo>
                  <a:pt x="2742442" y="145637"/>
                  <a:pt x="2775816" y="139956"/>
                  <a:pt x="2809366" y="137160"/>
                </a:cubicBezTo>
                <a:lnTo>
                  <a:pt x="2928238" y="128016"/>
                </a:lnTo>
                <a:cubicBezTo>
                  <a:pt x="2973800" y="112829"/>
                  <a:pt x="2983586" y="107046"/>
                  <a:pt x="3028822" y="100584"/>
                </a:cubicBezTo>
                <a:cubicBezTo>
                  <a:pt x="3078632" y="93468"/>
                  <a:pt x="3177048" y="87751"/>
                  <a:pt x="3220846" y="73152"/>
                </a:cubicBezTo>
                <a:lnTo>
                  <a:pt x="3248278" y="64008"/>
                </a:lnTo>
                <a:lnTo>
                  <a:pt x="3924934" y="73152"/>
                </a:lnTo>
                <a:cubicBezTo>
                  <a:pt x="4019454" y="74952"/>
                  <a:pt x="4113861" y="82296"/>
                  <a:pt x="4208398" y="82296"/>
                </a:cubicBezTo>
                <a:cubicBezTo>
                  <a:pt x="4235999" y="82296"/>
                  <a:pt x="4153425" y="77055"/>
                  <a:pt x="4126102" y="73152"/>
                </a:cubicBezTo>
                <a:cubicBezTo>
                  <a:pt x="4089394" y="67908"/>
                  <a:pt x="4053270" y="58554"/>
                  <a:pt x="4016374" y="54864"/>
                </a:cubicBezTo>
                <a:cubicBezTo>
                  <a:pt x="3803581" y="33585"/>
                  <a:pt x="3955556" y="46486"/>
                  <a:pt x="3559174" y="36576"/>
                </a:cubicBezTo>
                <a:lnTo>
                  <a:pt x="3028822" y="45720"/>
                </a:lnTo>
                <a:cubicBezTo>
                  <a:pt x="3013288" y="46213"/>
                  <a:pt x="2998567" y="53318"/>
                  <a:pt x="2983102" y="54864"/>
                </a:cubicBezTo>
                <a:cubicBezTo>
                  <a:pt x="2937508" y="59423"/>
                  <a:pt x="2891662" y="60960"/>
                  <a:pt x="2845942" y="64008"/>
                </a:cubicBezTo>
                <a:cubicBezTo>
                  <a:pt x="2641950" y="98007"/>
                  <a:pt x="2775433" y="79539"/>
                  <a:pt x="2452750" y="100584"/>
                </a:cubicBezTo>
                <a:cubicBezTo>
                  <a:pt x="2216712" y="115978"/>
                  <a:pt x="2381900" y="107441"/>
                  <a:pt x="2050414" y="118872"/>
                </a:cubicBezTo>
                <a:cubicBezTo>
                  <a:pt x="2032126" y="121920"/>
                  <a:pt x="2013437" y="123138"/>
                  <a:pt x="1995550" y="128016"/>
                </a:cubicBezTo>
                <a:cubicBezTo>
                  <a:pt x="1979714" y="132335"/>
                  <a:pt x="1966021" y="143606"/>
                  <a:pt x="1949830" y="146304"/>
                </a:cubicBezTo>
                <a:cubicBezTo>
                  <a:pt x="1910630" y="152837"/>
                  <a:pt x="1870536" y="151850"/>
                  <a:pt x="1830958" y="155448"/>
                </a:cubicBezTo>
                <a:lnTo>
                  <a:pt x="1648078" y="173736"/>
                </a:lnTo>
                <a:cubicBezTo>
                  <a:pt x="1638934" y="176784"/>
                  <a:pt x="1630181" y="181467"/>
                  <a:pt x="1620646" y="182880"/>
                </a:cubicBezTo>
                <a:cubicBezTo>
                  <a:pt x="1402778" y="215157"/>
                  <a:pt x="1418177" y="209503"/>
                  <a:pt x="1209166" y="219456"/>
                </a:cubicBezTo>
                <a:cubicBezTo>
                  <a:pt x="964762" y="250006"/>
                  <a:pt x="1125601" y="234404"/>
                  <a:pt x="788542" y="246888"/>
                </a:cubicBezTo>
                <a:lnTo>
                  <a:pt x="386206" y="265176"/>
                </a:lnTo>
                <a:cubicBezTo>
                  <a:pt x="310006" y="262128"/>
                  <a:pt x="233512" y="263378"/>
                  <a:pt x="157606" y="256032"/>
                </a:cubicBezTo>
                <a:cubicBezTo>
                  <a:pt x="138418" y="254175"/>
                  <a:pt x="102742" y="237744"/>
                  <a:pt x="102742" y="237744"/>
                </a:cubicBezTo>
                <a:lnTo>
                  <a:pt x="541654" y="210312"/>
                </a:lnTo>
                <a:lnTo>
                  <a:pt x="697102" y="201168"/>
                </a:lnTo>
                <a:cubicBezTo>
                  <a:pt x="764236" y="196004"/>
                  <a:pt x="830964" y="184785"/>
                  <a:pt x="898270" y="182880"/>
                </a:cubicBezTo>
                <a:cubicBezTo>
                  <a:pt x="1059881" y="178306"/>
                  <a:pt x="2643540" y="164853"/>
                  <a:pt x="2672206" y="164592"/>
                </a:cubicBezTo>
                <a:cubicBezTo>
                  <a:pt x="2797174" y="158496"/>
                  <a:pt x="2922303" y="155093"/>
                  <a:pt x="3047110" y="146304"/>
                </a:cubicBezTo>
                <a:cubicBezTo>
                  <a:pt x="3727233" y="98408"/>
                  <a:pt x="2947495" y="133254"/>
                  <a:pt x="3559174" y="109728"/>
                </a:cubicBezTo>
                <a:cubicBezTo>
                  <a:pt x="3592702" y="103632"/>
                  <a:pt x="3625711" y="92879"/>
                  <a:pt x="3659758" y="91440"/>
                </a:cubicBezTo>
                <a:cubicBezTo>
                  <a:pt x="3842500" y="83718"/>
                  <a:pt x="4025558" y="87172"/>
                  <a:pt x="4208398" y="82296"/>
                </a:cubicBezTo>
                <a:cubicBezTo>
                  <a:pt x="4254203" y="81075"/>
                  <a:pt x="4299838" y="76200"/>
                  <a:pt x="4345558" y="73152"/>
                </a:cubicBezTo>
                <a:cubicBezTo>
                  <a:pt x="4357750" y="70104"/>
                  <a:pt x="4387754" y="75248"/>
                  <a:pt x="4382134" y="64008"/>
                </a:cubicBezTo>
                <a:cubicBezTo>
                  <a:pt x="4375183" y="50107"/>
                  <a:pt x="4351705" y="57644"/>
                  <a:pt x="4336414" y="54864"/>
                </a:cubicBezTo>
                <a:cubicBezTo>
                  <a:pt x="4318173" y="51547"/>
                  <a:pt x="4299875" y="48539"/>
                  <a:pt x="4281550" y="45720"/>
                </a:cubicBezTo>
                <a:cubicBezTo>
                  <a:pt x="4260248" y="42443"/>
                  <a:pt x="4238801" y="40119"/>
                  <a:pt x="4217542" y="36576"/>
                </a:cubicBezTo>
                <a:cubicBezTo>
                  <a:pt x="4202212" y="34021"/>
                  <a:pt x="4187287" y="28978"/>
                  <a:pt x="4171822" y="27432"/>
                </a:cubicBezTo>
                <a:cubicBezTo>
                  <a:pt x="4065282" y="16778"/>
                  <a:pt x="3851782" y="0"/>
                  <a:pt x="3851782" y="0"/>
                </a:cubicBezTo>
                <a:lnTo>
                  <a:pt x="3303142" y="9144"/>
                </a:lnTo>
                <a:lnTo>
                  <a:pt x="2150998" y="18288"/>
                </a:lnTo>
                <a:cubicBezTo>
                  <a:pt x="2113926" y="19094"/>
                  <a:pt x="2078064" y="31977"/>
                  <a:pt x="2041270" y="36576"/>
                </a:cubicBezTo>
                <a:cubicBezTo>
                  <a:pt x="2004851" y="41128"/>
                  <a:pt x="1968074" y="42185"/>
                  <a:pt x="1931542" y="45720"/>
                </a:cubicBezTo>
                <a:lnTo>
                  <a:pt x="1757806" y="64008"/>
                </a:lnTo>
                <a:lnTo>
                  <a:pt x="1410334" y="54864"/>
                </a:lnTo>
                <a:cubicBezTo>
                  <a:pt x="1254613" y="48988"/>
                  <a:pt x="1313307" y="47706"/>
                  <a:pt x="1190878" y="36576"/>
                </a:cubicBezTo>
                <a:cubicBezTo>
                  <a:pt x="1094628" y="27826"/>
                  <a:pt x="1014538" y="24052"/>
                  <a:pt x="916558" y="18288"/>
                </a:cubicBezTo>
                <a:cubicBezTo>
                  <a:pt x="770254" y="21336"/>
                  <a:pt x="623805" y="20244"/>
                  <a:pt x="477646" y="27432"/>
                </a:cubicBezTo>
                <a:cubicBezTo>
                  <a:pt x="437604" y="29401"/>
                  <a:pt x="398651" y="41595"/>
                  <a:pt x="358774" y="45720"/>
                </a:cubicBezTo>
                <a:cubicBezTo>
                  <a:pt x="310170" y="50748"/>
                  <a:pt x="261238" y="51816"/>
                  <a:pt x="212470" y="54864"/>
                </a:cubicBezTo>
                <a:cubicBezTo>
                  <a:pt x="163702" y="51816"/>
                  <a:pt x="114761" y="50835"/>
                  <a:pt x="66166" y="45720"/>
                </a:cubicBezTo>
                <a:cubicBezTo>
                  <a:pt x="56580" y="44711"/>
                  <a:pt x="48002" y="39224"/>
                  <a:pt x="38734" y="36576"/>
                </a:cubicBezTo>
                <a:cubicBezTo>
                  <a:pt x="26650" y="33124"/>
                  <a:pt x="-9082" y="21812"/>
                  <a:pt x="2158" y="27432"/>
                </a:cubicBezTo>
                <a:cubicBezTo>
                  <a:pt x="19400" y="36053"/>
                  <a:pt x="38119" y="41939"/>
                  <a:pt x="57022" y="45720"/>
                </a:cubicBezTo>
                <a:cubicBezTo>
                  <a:pt x="160785" y="66473"/>
                  <a:pt x="118306" y="56469"/>
                  <a:pt x="185038" y="73152"/>
                </a:cubicBezTo>
                <a:cubicBezTo>
                  <a:pt x="322198" y="70104"/>
                  <a:pt x="459479" y="70534"/>
                  <a:pt x="596518" y="64008"/>
                </a:cubicBezTo>
                <a:cubicBezTo>
                  <a:pt x="651657" y="61382"/>
                  <a:pt x="705916" y="46640"/>
                  <a:pt x="761110" y="45720"/>
                </a:cubicBezTo>
                <a:lnTo>
                  <a:pt x="1145158" y="54864"/>
                </a:lnTo>
                <a:cubicBezTo>
                  <a:pt x="1163446" y="57912"/>
                  <a:pt x="1181644" y="61558"/>
                  <a:pt x="1200022" y="64008"/>
                </a:cubicBezTo>
                <a:cubicBezTo>
                  <a:pt x="1227381" y="67656"/>
                  <a:pt x="1255205" y="67988"/>
                  <a:pt x="1282318" y="73152"/>
                </a:cubicBezTo>
                <a:cubicBezTo>
                  <a:pt x="1319354" y="80206"/>
                  <a:pt x="1355242" y="92405"/>
                  <a:pt x="1392046" y="100584"/>
                </a:cubicBezTo>
                <a:cubicBezTo>
                  <a:pt x="1456372" y="114879"/>
                  <a:pt x="1516732" y="114383"/>
                  <a:pt x="1584070" y="118872"/>
                </a:cubicBezTo>
                <a:lnTo>
                  <a:pt x="2187574" y="82296"/>
                </a:lnTo>
                <a:cubicBezTo>
                  <a:pt x="2291121" y="77119"/>
                  <a:pt x="2395013" y="79899"/>
                  <a:pt x="2498470" y="73152"/>
                </a:cubicBezTo>
                <a:cubicBezTo>
                  <a:pt x="2535472" y="70739"/>
                  <a:pt x="2571571" y="60647"/>
                  <a:pt x="2608198" y="54864"/>
                </a:cubicBezTo>
                <a:cubicBezTo>
                  <a:pt x="2629487" y="51503"/>
                  <a:pt x="2650760" y="47865"/>
                  <a:pt x="2672206" y="45720"/>
                </a:cubicBezTo>
                <a:cubicBezTo>
                  <a:pt x="2722839" y="40657"/>
                  <a:pt x="2882781" y="30462"/>
                  <a:pt x="2928238" y="27432"/>
                </a:cubicBezTo>
                <a:lnTo>
                  <a:pt x="3321430" y="36576"/>
                </a:lnTo>
                <a:cubicBezTo>
                  <a:pt x="3364184" y="38076"/>
                  <a:pt x="3406791" y="42439"/>
                  <a:pt x="3449446" y="45720"/>
                </a:cubicBezTo>
                <a:cubicBezTo>
                  <a:pt x="3518203" y="51009"/>
                  <a:pt x="3620013" y="60883"/>
                  <a:pt x="3687190" y="64008"/>
                </a:cubicBezTo>
                <a:cubicBezTo>
                  <a:pt x="3775539" y="68117"/>
                  <a:pt x="3863974" y="70104"/>
                  <a:pt x="3952366" y="73152"/>
                </a:cubicBezTo>
                <a:cubicBezTo>
                  <a:pt x="4030543" y="99211"/>
                  <a:pt x="3988102" y="89049"/>
                  <a:pt x="4080382" y="100584"/>
                </a:cubicBezTo>
                <a:cubicBezTo>
                  <a:pt x="4089526" y="109728"/>
                  <a:pt x="4100641" y="117256"/>
                  <a:pt x="4107814" y="128016"/>
                </a:cubicBezTo>
                <a:cubicBezTo>
                  <a:pt x="4129991" y="161281"/>
                  <a:pt x="4100714" y="152665"/>
                  <a:pt x="4135246" y="182880"/>
                </a:cubicBezTo>
                <a:cubicBezTo>
                  <a:pt x="4151787" y="197354"/>
                  <a:pt x="4210962" y="226407"/>
                  <a:pt x="4190110" y="219456"/>
                </a:cubicBezTo>
                <a:cubicBezTo>
                  <a:pt x="4171822" y="213360"/>
                  <a:pt x="4151286" y="211861"/>
                  <a:pt x="4135246" y="201168"/>
                </a:cubicBezTo>
                <a:cubicBezTo>
                  <a:pt x="4001033" y="111693"/>
                  <a:pt x="4142217" y="202539"/>
                  <a:pt x="4043806" y="146304"/>
                </a:cubicBezTo>
                <a:cubicBezTo>
                  <a:pt x="3997060" y="119592"/>
                  <a:pt x="4017845" y="116314"/>
                  <a:pt x="3943222" y="91440"/>
                </a:cubicBezTo>
                <a:lnTo>
                  <a:pt x="3860926" y="64008"/>
                </a:lnTo>
                <a:cubicBezTo>
                  <a:pt x="3851782" y="60960"/>
                  <a:pt x="3843001" y="56449"/>
                  <a:pt x="3833494" y="54864"/>
                </a:cubicBezTo>
                <a:cubicBezTo>
                  <a:pt x="3815206" y="51816"/>
                  <a:pt x="3796617" y="50217"/>
                  <a:pt x="3778630" y="45720"/>
                </a:cubicBezTo>
                <a:cubicBezTo>
                  <a:pt x="3759928" y="41045"/>
                  <a:pt x="3742819" y="30363"/>
                  <a:pt x="3723766" y="27432"/>
                </a:cubicBezTo>
                <a:cubicBezTo>
                  <a:pt x="3663214" y="18116"/>
                  <a:pt x="3540886" y="9144"/>
                  <a:pt x="3540886" y="9144"/>
                </a:cubicBezTo>
                <a:cubicBezTo>
                  <a:pt x="3022704" y="29074"/>
                  <a:pt x="3510465" y="7706"/>
                  <a:pt x="3175126" y="27432"/>
                </a:cubicBezTo>
                <a:cubicBezTo>
                  <a:pt x="2915908" y="42680"/>
                  <a:pt x="3075937" y="28207"/>
                  <a:pt x="2900806" y="45720"/>
                </a:cubicBezTo>
                <a:cubicBezTo>
                  <a:pt x="2882518" y="51816"/>
                  <a:pt x="2861982" y="53315"/>
                  <a:pt x="2845942" y="64008"/>
                </a:cubicBezTo>
                <a:cubicBezTo>
                  <a:pt x="2814516" y="84958"/>
                  <a:pt x="2798134" y="102830"/>
                  <a:pt x="2763646" y="109728"/>
                </a:cubicBezTo>
                <a:cubicBezTo>
                  <a:pt x="2757668" y="110924"/>
                  <a:pt x="2751454" y="109728"/>
                  <a:pt x="2745358" y="109728"/>
                </a:cubicBezTo>
              </a:path>
            </a:pathLst>
          </a:cu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271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5490</TotalTime>
  <Words>141</Words>
  <Application>Microsoft Office PowerPoint</Application>
  <PresentationFormat>Widescreen</PresentationFormat>
  <Paragraphs>23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Bird</dc:creator>
  <cp:lastModifiedBy>Kevin Bird</cp:lastModifiedBy>
  <cp:revision>12</cp:revision>
  <dcterms:created xsi:type="dcterms:W3CDTF">2019-04-03T03:26:12Z</dcterms:created>
  <dcterms:modified xsi:type="dcterms:W3CDTF">2019-04-06T22:58:44Z</dcterms:modified>
</cp:coreProperties>
</file>