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1" r:id="rId3"/>
    <p:sldId id="263" r:id="rId4"/>
    <p:sldId id="258" r:id="rId5"/>
    <p:sldId id="260" r:id="rId6"/>
    <p:sldId id="259" r:id="rId7"/>
    <p:sldId id="262" r:id="rId8"/>
    <p:sldId id="256" r:id="rId9"/>
    <p:sldId id="257" r:id="rId10"/>
    <p:sldId id="267" r:id="rId11"/>
    <p:sldId id="265" r:id="rId12"/>
    <p:sldId id="266" r:id="rId13"/>
    <p:sldId id="2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218F7780-EC23-4B87-9618-CADFB7E4FD69}" type="datetimeFigureOut">
              <a:rPr lang="en-AU" smtClean="0"/>
              <a:t>14/04/2019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1563750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18F7780-EC23-4B87-9618-CADFB7E4FD69}" type="datetimeFigureOut">
              <a:rPr lang="en-AU" smtClean="0"/>
              <a:t>14/04/2019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3119941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18F7780-EC23-4B87-9618-CADFB7E4FD69}" type="datetimeFigureOut">
              <a:rPr lang="en-AU" smtClean="0"/>
              <a:t>14/04/2019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4088933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18F7780-EC23-4B87-9618-CADFB7E4FD69}" type="datetimeFigureOut">
              <a:rPr lang="en-AU" smtClean="0"/>
              <a:t>14/04/2019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1301150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8F7780-EC23-4B87-9618-CADFB7E4FD69}" type="datetimeFigureOut">
              <a:rPr lang="en-AU" smtClean="0"/>
              <a:t>14/04/2019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3041418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218F7780-EC23-4B87-9618-CADFB7E4FD69}" type="datetimeFigureOut">
              <a:rPr lang="en-AU" smtClean="0"/>
              <a:t>14/04/2019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2285300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218F7780-EC23-4B87-9618-CADFB7E4FD69}" type="datetimeFigureOut">
              <a:rPr lang="en-AU" smtClean="0"/>
              <a:t>14/04/2019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159672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218F7780-EC23-4B87-9618-CADFB7E4FD69}" type="datetimeFigureOut">
              <a:rPr lang="en-AU" smtClean="0"/>
              <a:t>14/04/2019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3449171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8F7780-EC23-4B87-9618-CADFB7E4FD69}" type="datetimeFigureOut">
              <a:rPr lang="en-AU" smtClean="0"/>
              <a:t>14/04/2019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1022514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8F7780-EC23-4B87-9618-CADFB7E4FD69}" type="datetimeFigureOut">
              <a:rPr lang="en-AU" smtClean="0"/>
              <a:t>14/04/2019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2118948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8F7780-EC23-4B87-9618-CADFB7E4FD69}" type="datetimeFigureOut">
              <a:rPr lang="en-AU" smtClean="0"/>
              <a:t>14/04/2019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D4B1903-5E96-49A7-936E-6FAB7C71B966}" type="slidenum">
              <a:rPr lang="en-AU" smtClean="0"/>
              <a:t>‹#›</a:t>
            </a:fld>
            <a:endParaRPr lang="en-AU"/>
          </a:p>
        </p:txBody>
      </p:sp>
    </p:spTree>
    <p:extLst>
      <p:ext uri="{BB962C8B-B14F-4D97-AF65-F5344CB8AC3E}">
        <p14:creationId xmlns:p14="http://schemas.microsoft.com/office/powerpoint/2010/main" val="1643554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8F7780-EC23-4B87-9618-CADFB7E4FD69}" type="datetimeFigureOut">
              <a:rPr lang="en-AU" smtClean="0"/>
              <a:t>14/04/2019</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4B1903-5E96-49A7-936E-6FAB7C71B966}" type="slidenum">
              <a:rPr lang="en-AU" smtClean="0"/>
              <a:t>‹#›</a:t>
            </a:fld>
            <a:endParaRPr lang="en-AU"/>
          </a:p>
        </p:txBody>
      </p:sp>
    </p:spTree>
    <p:extLst>
      <p:ext uri="{BB962C8B-B14F-4D97-AF65-F5344CB8AC3E}">
        <p14:creationId xmlns:p14="http://schemas.microsoft.com/office/powerpoint/2010/main" val="15689075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EFAF6-314A-47D2-B493-0DF2AC4288BF}"/>
              </a:ext>
            </a:extLst>
          </p:cNvPr>
          <p:cNvSpPr>
            <a:spLocks noGrp="1"/>
          </p:cNvSpPr>
          <p:nvPr>
            <p:ph type="title"/>
          </p:nvPr>
        </p:nvSpPr>
        <p:spPr/>
        <p:txBody>
          <a:bodyPr/>
          <a:lstStyle/>
          <a:p>
            <a:endParaRPr lang="en-AU"/>
          </a:p>
        </p:txBody>
      </p:sp>
      <p:sp>
        <p:nvSpPr>
          <p:cNvPr id="3" name="Content Placeholder 2">
            <a:extLst>
              <a:ext uri="{FF2B5EF4-FFF2-40B4-BE49-F238E27FC236}">
                <a16:creationId xmlns:a16="http://schemas.microsoft.com/office/drawing/2014/main" id="{3AA3671B-85FF-4F95-9ED9-5BA8C84D0958}"/>
              </a:ext>
            </a:extLst>
          </p:cNvPr>
          <p:cNvSpPr>
            <a:spLocks noGrp="1"/>
          </p:cNvSpPr>
          <p:nvPr>
            <p:ph idx="1"/>
          </p:nvPr>
        </p:nvSpPr>
        <p:spPr/>
        <p:txBody>
          <a:bodyPr/>
          <a:lstStyle/>
          <a:p>
            <a:endParaRPr lang="en-AU"/>
          </a:p>
        </p:txBody>
      </p:sp>
    </p:spTree>
    <p:extLst>
      <p:ext uri="{BB962C8B-B14F-4D97-AF65-F5344CB8AC3E}">
        <p14:creationId xmlns:p14="http://schemas.microsoft.com/office/powerpoint/2010/main" val="377336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Tree>
    <p:extLst>
      <p:ext uri="{BB962C8B-B14F-4D97-AF65-F5344CB8AC3E}">
        <p14:creationId xmlns:p14="http://schemas.microsoft.com/office/powerpoint/2010/main" val="1396543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5" name="Picture 4"/>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89649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a:p>
        </p:txBody>
      </p:sp>
      <p:pic>
        <p:nvPicPr>
          <p:cNvPr id="5" name="Picture 4"/>
          <p:cNvPicPr>
            <a:picLocks noChangeAspect="1"/>
          </p:cNvPicPr>
          <p:nvPr/>
        </p:nvPicPr>
        <p:blipFill rotWithShape="1">
          <a:blip r:embed="rId2"/>
          <a:srcRect l="7750" t="9759" r="12393" b="7450"/>
          <a:stretch/>
        </p:blipFill>
        <p:spPr>
          <a:xfrm>
            <a:off x="1508761" y="182880"/>
            <a:ext cx="9174480" cy="6589116"/>
          </a:xfrm>
          <a:prstGeom prst="rect">
            <a:avLst/>
          </a:prstGeom>
        </p:spPr>
      </p:pic>
    </p:spTree>
    <p:extLst>
      <p:ext uri="{BB962C8B-B14F-4D97-AF65-F5344CB8AC3E}">
        <p14:creationId xmlns:p14="http://schemas.microsoft.com/office/powerpoint/2010/main" val="32829128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4" name="Picture 3"/>
          <p:cNvPicPr>
            <a:picLocks noChangeAspect="1"/>
          </p:cNvPicPr>
          <p:nvPr/>
        </p:nvPicPr>
        <p:blipFill>
          <a:blip r:embed="rId2"/>
          <a:stretch>
            <a:fillRect/>
          </a:stretch>
        </p:blipFill>
        <p:spPr>
          <a:xfrm>
            <a:off x="1333500" y="228600"/>
            <a:ext cx="9525000" cy="6400800"/>
          </a:xfrm>
          <a:prstGeom prst="rect">
            <a:avLst/>
          </a:prstGeom>
        </p:spPr>
      </p:pic>
    </p:spTree>
    <p:extLst>
      <p:ext uri="{BB962C8B-B14F-4D97-AF65-F5344CB8AC3E}">
        <p14:creationId xmlns:p14="http://schemas.microsoft.com/office/powerpoint/2010/main" val="3361111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16324" r="15886"/>
          <a:stretch/>
        </p:blipFill>
        <p:spPr>
          <a:xfrm>
            <a:off x="-146164" y="1264432"/>
            <a:ext cx="3149600" cy="4506375"/>
          </a:xfrm>
          <a:prstGeom prst="rect">
            <a:avLst/>
          </a:prstGeom>
        </p:spPr>
      </p:pic>
      <p:pic>
        <p:nvPicPr>
          <p:cNvPr id="7" name="Picture 6"/>
          <p:cNvPicPr>
            <a:picLocks noChangeAspect="1"/>
          </p:cNvPicPr>
          <p:nvPr/>
        </p:nvPicPr>
        <p:blipFill rotWithShape="1">
          <a:blip r:embed="rId3"/>
          <a:srcRect l="13811" t="7915" r="14508" b="672"/>
          <a:stretch/>
        </p:blipFill>
        <p:spPr>
          <a:xfrm>
            <a:off x="6027998" y="1264432"/>
            <a:ext cx="3139440" cy="4506374"/>
          </a:xfrm>
          <a:prstGeom prst="rect">
            <a:avLst/>
          </a:prstGeom>
        </p:spPr>
      </p:pic>
      <p:pic>
        <p:nvPicPr>
          <p:cNvPr id="8" name="Picture 7"/>
          <p:cNvPicPr>
            <a:picLocks noChangeAspect="1"/>
          </p:cNvPicPr>
          <p:nvPr/>
        </p:nvPicPr>
        <p:blipFill rotWithShape="1">
          <a:blip r:embed="rId4"/>
          <a:srcRect l="4393" t="1913" r="8124" b="286"/>
          <a:stretch/>
        </p:blipFill>
        <p:spPr>
          <a:xfrm>
            <a:off x="2854845" y="1259840"/>
            <a:ext cx="3173153" cy="4510966"/>
          </a:xfrm>
          <a:prstGeom prst="rect">
            <a:avLst/>
          </a:prstGeom>
        </p:spPr>
      </p:pic>
      <p:pic>
        <p:nvPicPr>
          <p:cNvPr id="9" name="Picture 8"/>
          <p:cNvPicPr>
            <a:picLocks noChangeAspect="1"/>
          </p:cNvPicPr>
          <p:nvPr/>
        </p:nvPicPr>
        <p:blipFill rotWithShape="1">
          <a:blip r:embed="rId5"/>
          <a:srcRect r="7871"/>
          <a:stretch/>
        </p:blipFill>
        <p:spPr>
          <a:xfrm>
            <a:off x="9055793" y="1257056"/>
            <a:ext cx="3136207" cy="4513750"/>
          </a:xfrm>
          <a:prstGeom prst="rect">
            <a:avLst/>
          </a:prstGeom>
        </p:spPr>
      </p:pic>
    </p:spTree>
    <p:extLst>
      <p:ext uri="{BB962C8B-B14F-4D97-AF65-F5344CB8AC3E}">
        <p14:creationId xmlns:p14="http://schemas.microsoft.com/office/powerpoint/2010/main" val="213356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a:p>
        </p:txBody>
      </p:sp>
      <p:pic>
        <p:nvPicPr>
          <p:cNvPr id="4" name="Picture 3"/>
          <p:cNvPicPr>
            <a:picLocks noChangeAspect="1"/>
          </p:cNvPicPr>
          <p:nvPr/>
        </p:nvPicPr>
        <p:blipFill rotWithShape="1">
          <a:blip r:embed="rId2"/>
          <a:srcRect b="9200"/>
          <a:stretch/>
        </p:blipFill>
        <p:spPr>
          <a:xfrm>
            <a:off x="1079041" y="24902"/>
            <a:ext cx="10033917" cy="6833098"/>
          </a:xfrm>
          <a:prstGeom prst="rect">
            <a:avLst/>
          </a:prstGeom>
        </p:spPr>
      </p:pic>
    </p:spTree>
    <p:extLst>
      <p:ext uri="{BB962C8B-B14F-4D97-AF65-F5344CB8AC3E}">
        <p14:creationId xmlns:p14="http://schemas.microsoft.com/office/powerpoint/2010/main" val="3456867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4480" y="609600"/>
            <a:ext cx="11663680" cy="4955203"/>
          </a:xfrm>
          <a:prstGeom prst="rect">
            <a:avLst/>
          </a:prstGeom>
        </p:spPr>
        <p:txBody>
          <a:bodyPr wrap="square">
            <a:spAutoFit/>
          </a:bodyPr>
          <a:lstStyle/>
          <a:p>
            <a:pPr algn="just"/>
            <a:r>
              <a:rPr lang="en-US" sz="4000" b="0" i="0" dirty="0">
                <a:solidFill>
                  <a:schemeClr val="bg1"/>
                </a:solidFill>
                <a:effectLst/>
                <a:latin typeface="+mj-lt"/>
              </a:rPr>
              <a:t>The next day the great crowd that had come for the festival heard that Jesus was on his way to Jerusalem. </a:t>
            </a:r>
            <a:r>
              <a:rPr lang="en-US" sz="4000" b="1" i="0" baseline="30000" dirty="0">
                <a:solidFill>
                  <a:schemeClr val="bg1"/>
                </a:solidFill>
                <a:effectLst/>
                <a:latin typeface="+mj-lt"/>
              </a:rPr>
              <a:t> </a:t>
            </a:r>
            <a:r>
              <a:rPr lang="en-US" sz="4000" b="0" i="0" dirty="0">
                <a:solidFill>
                  <a:schemeClr val="bg1"/>
                </a:solidFill>
                <a:effectLst/>
                <a:latin typeface="+mj-lt"/>
              </a:rPr>
              <a:t>They took palm branches and went out to meet him, shouting,</a:t>
            </a:r>
          </a:p>
          <a:p>
            <a:pPr algn="just"/>
            <a:endParaRPr lang="en-US" sz="1200" b="0" i="0" dirty="0">
              <a:solidFill>
                <a:schemeClr val="bg1"/>
              </a:solidFill>
              <a:effectLst/>
              <a:latin typeface="+mj-lt"/>
            </a:endParaRPr>
          </a:p>
          <a:p>
            <a:pPr algn="just"/>
            <a:r>
              <a:rPr lang="en-US" sz="4000" b="0" i="0" dirty="0">
                <a:solidFill>
                  <a:schemeClr val="bg1"/>
                </a:solidFill>
                <a:effectLst/>
                <a:latin typeface="+mj-lt"/>
              </a:rPr>
              <a:t>‘Hosanna!’</a:t>
            </a:r>
          </a:p>
          <a:p>
            <a:pPr algn="just"/>
            <a:endParaRPr lang="en-US" sz="1200" b="0" i="0" dirty="0">
              <a:solidFill>
                <a:schemeClr val="bg1"/>
              </a:solidFill>
              <a:effectLst/>
              <a:latin typeface="+mj-lt"/>
            </a:endParaRPr>
          </a:p>
          <a:p>
            <a:pPr algn="just"/>
            <a:r>
              <a:rPr lang="en-US" sz="4000" b="0" i="0" dirty="0">
                <a:solidFill>
                  <a:schemeClr val="bg1"/>
                </a:solidFill>
                <a:effectLst/>
                <a:latin typeface="+mj-lt"/>
              </a:rPr>
              <a:t>‘Blessed is he who comes in the name of the Lord!’</a:t>
            </a:r>
          </a:p>
          <a:p>
            <a:pPr algn="just"/>
            <a:endParaRPr lang="en-US" sz="1200" b="0" i="0" dirty="0">
              <a:solidFill>
                <a:schemeClr val="bg1"/>
              </a:solidFill>
              <a:effectLst/>
              <a:latin typeface="+mj-lt"/>
            </a:endParaRPr>
          </a:p>
          <a:p>
            <a:pPr algn="just"/>
            <a:r>
              <a:rPr lang="en-US" sz="4000" b="0" i="0" dirty="0">
                <a:solidFill>
                  <a:schemeClr val="bg1"/>
                </a:solidFill>
                <a:effectLst/>
                <a:latin typeface="+mj-lt"/>
              </a:rPr>
              <a:t>‘Blessed is the king of Israel!’</a:t>
            </a:r>
          </a:p>
        </p:txBody>
      </p:sp>
    </p:spTree>
    <p:extLst>
      <p:ext uri="{BB962C8B-B14F-4D97-AF65-F5344CB8AC3E}">
        <p14:creationId xmlns:p14="http://schemas.microsoft.com/office/powerpoint/2010/main" val="1258863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4320" y="508000"/>
            <a:ext cx="11663680" cy="5755422"/>
          </a:xfrm>
          <a:prstGeom prst="rect">
            <a:avLst/>
          </a:prstGeom>
        </p:spPr>
        <p:txBody>
          <a:bodyPr wrap="square">
            <a:spAutoFit/>
          </a:bodyPr>
          <a:lstStyle/>
          <a:p>
            <a:pPr algn="just"/>
            <a:r>
              <a:rPr lang="en-US" sz="4000" b="0" i="0" dirty="0">
                <a:solidFill>
                  <a:schemeClr val="bg1"/>
                </a:solidFill>
                <a:effectLst/>
                <a:latin typeface="+mj-lt"/>
              </a:rPr>
              <a:t>Jesus found a young donkey and sat upon it, as it is written:</a:t>
            </a:r>
          </a:p>
          <a:p>
            <a:r>
              <a:rPr lang="en-US" sz="4000" b="0" i="0" dirty="0">
                <a:solidFill>
                  <a:schemeClr val="bg1"/>
                </a:solidFill>
                <a:effectLst/>
                <a:latin typeface="+mj-lt"/>
              </a:rPr>
              <a:t>   ‘Do not be afraid, Daughter Zion;</a:t>
            </a:r>
            <a:br>
              <a:rPr lang="en-US" sz="4000" b="0" i="0" dirty="0">
                <a:solidFill>
                  <a:schemeClr val="bg1"/>
                </a:solidFill>
                <a:effectLst/>
                <a:latin typeface="+mj-lt"/>
              </a:rPr>
            </a:br>
            <a:r>
              <a:rPr lang="en-US" sz="4000" b="0" i="0" dirty="0">
                <a:solidFill>
                  <a:schemeClr val="bg1"/>
                </a:solidFill>
                <a:effectLst/>
                <a:latin typeface="+mj-lt"/>
              </a:rPr>
              <a:t>    see, your king is coming,</a:t>
            </a:r>
            <a:br>
              <a:rPr lang="en-US" sz="4000" b="0" i="0" dirty="0">
                <a:solidFill>
                  <a:schemeClr val="bg1"/>
                </a:solidFill>
                <a:effectLst/>
                <a:latin typeface="+mj-lt"/>
              </a:rPr>
            </a:br>
            <a:r>
              <a:rPr lang="en-US" sz="4000" b="0" i="0" dirty="0">
                <a:solidFill>
                  <a:schemeClr val="bg1"/>
                </a:solidFill>
                <a:effectLst/>
                <a:latin typeface="+mj-lt"/>
              </a:rPr>
              <a:t>    seated on a donkey’s colt.’</a:t>
            </a:r>
          </a:p>
          <a:p>
            <a:pPr algn="just"/>
            <a:endParaRPr lang="en-US" sz="1200" b="1" baseline="30000" dirty="0">
              <a:solidFill>
                <a:schemeClr val="bg1"/>
              </a:solidFill>
              <a:latin typeface="+mj-lt"/>
            </a:endParaRPr>
          </a:p>
          <a:p>
            <a:pPr algn="just"/>
            <a:r>
              <a:rPr lang="en-US" sz="4000" b="0" i="0" dirty="0">
                <a:solidFill>
                  <a:schemeClr val="bg1"/>
                </a:solidFill>
                <a:effectLst/>
                <a:latin typeface="+mj-lt"/>
              </a:rPr>
              <a:t>At first his disciples did not understand all this. Only after Jesus was glorified did they realize that these things had been written about him and that these things had been done to him.</a:t>
            </a:r>
          </a:p>
        </p:txBody>
      </p:sp>
    </p:spTree>
    <p:extLst>
      <p:ext uri="{BB962C8B-B14F-4D97-AF65-F5344CB8AC3E}">
        <p14:creationId xmlns:p14="http://schemas.microsoft.com/office/powerpoint/2010/main" val="3321354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487680"/>
            <a:ext cx="11663680" cy="5632311"/>
          </a:xfrm>
          <a:prstGeom prst="rect">
            <a:avLst/>
          </a:prstGeom>
        </p:spPr>
        <p:txBody>
          <a:bodyPr wrap="square">
            <a:spAutoFit/>
          </a:bodyPr>
          <a:lstStyle/>
          <a:p>
            <a:pPr algn="just"/>
            <a:r>
              <a:rPr lang="en-US" sz="4000" b="0" i="0" spc="300" dirty="0">
                <a:solidFill>
                  <a:schemeClr val="bg1"/>
                </a:solidFill>
                <a:effectLst/>
                <a:latin typeface="+mj-lt"/>
              </a:rPr>
              <a:t>Now the crowd that was with him when he called Lazarus from the tomb and raised him from the dead continued to spread the word. </a:t>
            </a:r>
            <a:r>
              <a:rPr lang="en-US" sz="4000" b="1" i="0" spc="300" baseline="30000" dirty="0">
                <a:solidFill>
                  <a:schemeClr val="bg1"/>
                </a:solidFill>
                <a:effectLst/>
                <a:latin typeface="+mj-lt"/>
              </a:rPr>
              <a:t> </a:t>
            </a:r>
            <a:r>
              <a:rPr lang="en-US" sz="4000" b="0" i="0" spc="300" dirty="0">
                <a:solidFill>
                  <a:schemeClr val="bg1"/>
                </a:solidFill>
                <a:effectLst/>
                <a:latin typeface="+mj-lt"/>
              </a:rPr>
              <a:t>Many people, because they had heard that he had performed this sign, went out to meet him. </a:t>
            </a:r>
            <a:r>
              <a:rPr lang="en-US" sz="4000" b="1" i="0" spc="300" baseline="30000" dirty="0">
                <a:solidFill>
                  <a:schemeClr val="bg1"/>
                </a:solidFill>
                <a:effectLst/>
                <a:latin typeface="+mj-lt"/>
              </a:rPr>
              <a:t> </a:t>
            </a:r>
            <a:r>
              <a:rPr lang="en-US" sz="4000" b="0" i="0" spc="300" dirty="0">
                <a:solidFill>
                  <a:schemeClr val="bg1"/>
                </a:solidFill>
                <a:effectLst/>
                <a:latin typeface="+mj-lt"/>
              </a:rPr>
              <a:t>So the Pharisees said to one another, ‘See, this is getting us nowhere. Look how the whole world has gone after him!’</a:t>
            </a:r>
          </a:p>
          <a:p>
            <a:r>
              <a:rPr lang="en-US" sz="4000" dirty="0">
                <a:solidFill>
                  <a:schemeClr val="bg1"/>
                </a:solidFill>
                <a:latin typeface="+mj-lt"/>
              </a:rPr>
              <a:t>								         </a:t>
            </a:r>
            <a:r>
              <a:rPr lang="en-US" sz="3600" spc="300" dirty="0">
                <a:solidFill>
                  <a:schemeClr val="bg1"/>
                </a:solidFill>
                <a:latin typeface="+mj-lt"/>
              </a:rPr>
              <a:t>John 12:12-19</a:t>
            </a:r>
            <a:endParaRPr lang="en-US" sz="3600" b="0" i="0" spc="300" dirty="0">
              <a:solidFill>
                <a:schemeClr val="bg1"/>
              </a:solidFill>
              <a:effectLst/>
              <a:latin typeface="+mj-lt"/>
            </a:endParaRPr>
          </a:p>
        </p:txBody>
      </p:sp>
    </p:spTree>
    <p:extLst>
      <p:ext uri="{BB962C8B-B14F-4D97-AF65-F5344CB8AC3E}">
        <p14:creationId xmlns:p14="http://schemas.microsoft.com/office/powerpoint/2010/main" val="2660113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6" name="Picture 5"/>
          <p:cNvPicPr>
            <a:picLocks noChangeAspect="1"/>
          </p:cNvPicPr>
          <p:nvPr/>
        </p:nvPicPr>
        <p:blipFill rotWithShape="1">
          <a:blip r:embed="rId2"/>
          <a:srcRect t="1048" b="1195"/>
          <a:stretch/>
        </p:blipFill>
        <p:spPr>
          <a:xfrm>
            <a:off x="690880" y="0"/>
            <a:ext cx="10810240" cy="6847840"/>
          </a:xfrm>
          <a:prstGeom prst="rect">
            <a:avLst/>
          </a:prstGeom>
        </p:spPr>
      </p:pic>
    </p:spTree>
    <p:extLst>
      <p:ext uri="{BB962C8B-B14F-4D97-AF65-F5344CB8AC3E}">
        <p14:creationId xmlns:p14="http://schemas.microsoft.com/office/powerpoint/2010/main" val="2936673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2336" y="1124712"/>
            <a:ext cx="11183112" cy="5139869"/>
          </a:xfrm>
          <a:prstGeom prst="rect">
            <a:avLst/>
          </a:prstGeom>
        </p:spPr>
        <p:txBody>
          <a:bodyPr wrap="square">
            <a:spAutoFit/>
          </a:bodyPr>
          <a:lstStyle/>
          <a:p>
            <a:r>
              <a:rPr lang="en-US" sz="4000" b="0" i="0" spc="300" dirty="0">
                <a:solidFill>
                  <a:srgbClr val="000000"/>
                </a:solidFill>
                <a:effectLst/>
                <a:latin typeface="Helvetica Neue"/>
              </a:rPr>
              <a:t>	 </a:t>
            </a:r>
            <a:r>
              <a:rPr lang="en-US" sz="4400" b="0" i="0" spc="600" dirty="0">
                <a:solidFill>
                  <a:schemeClr val="bg1"/>
                </a:solidFill>
                <a:effectLst/>
                <a:latin typeface="+mj-lt"/>
              </a:rPr>
              <a:t>Rejoice greatly, Daughter Zion!</a:t>
            </a:r>
            <a:br>
              <a:rPr lang="en-US" sz="4400" spc="600" dirty="0">
                <a:solidFill>
                  <a:schemeClr val="bg1"/>
                </a:solidFill>
                <a:latin typeface="+mj-lt"/>
              </a:rPr>
            </a:br>
            <a:r>
              <a:rPr lang="en-US" sz="4400" spc="600" dirty="0">
                <a:solidFill>
                  <a:schemeClr val="bg1"/>
                </a:solidFill>
                <a:latin typeface="+mj-lt"/>
              </a:rPr>
              <a:t>	  </a:t>
            </a:r>
            <a:r>
              <a:rPr lang="en-US" sz="4400" b="0" i="0" spc="600" dirty="0">
                <a:solidFill>
                  <a:schemeClr val="bg1"/>
                </a:solidFill>
                <a:effectLst/>
                <a:latin typeface="+mj-lt"/>
              </a:rPr>
              <a:t>Shout, Daughter Jerusalem!</a:t>
            </a:r>
            <a:br>
              <a:rPr lang="en-US" sz="4000" spc="600" dirty="0">
                <a:solidFill>
                  <a:schemeClr val="bg1"/>
                </a:solidFill>
                <a:latin typeface="+mj-lt"/>
              </a:rPr>
            </a:br>
            <a:endParaRPr lang="en-US" sz="1200" spc="600" dirty="0">
              <a:solidFill>
                <a:schemeClr val="bg1"/>
              </a:solidFill>
              <a:latin typeface="+mj-lt"/>
            </a:endParaRPr>
          </a:p>
          <a:p>
            <a:r>
              <a:rPr lang="en-US" sz="4400" b="0" i="0" spc="600" dirty="0">
                <a:solidFill>
                  <a:schemeClr val="bg1"/>
                </a:solidFill>
                <a:effectLst/>
                <a:latin typeface="+mj-lt"/>
              </a:rPr>
              <a:t>See, your king comes to you, righteous and victorious, lowly and riding on a donkey, on a colt, the foal of a donkey</a:t>
            </a:r>
            <a:r>
              <a:rPr lang="en-US" sz="4000" b="0" i="0" spc="600" dirty="0">
                <a:solidFill>
                  <a:schemeClr val="bg1"/>
                </a:solidFill>
                <a:effectLst/>
                <a:latin typeface="+mj-lt"/>
              </a:rPr>
              <a:t>.</a:t>
            </a:r>
            <a:br>
              <a:rPr lang="en-US" sz="4000" spc="600" dirty="0"/>
            </a:br>
            <a:endParaRPr lang="en-US" sz="1200" spc="600" dirty="0"/>
          </a:p>
          <a:p>
            <a:endParaRPr lang="en-AU" sz="4000" spc="600" dirty="0"/>
          </a:p>
        </p:txBody>
      </p:sp>
    </p:spTree>
    <p:extLst>
      <p:ext uri="{BB962C8B-B14F-4D97-AF65-F5344CB8AC3E}">
        <p14:creationId xmlns:p14="http://schemas.microsoft.com/office/powerpoint/2010/main" val="4123398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8968" y="480568"/>
            <a:ext cx="11585448" cy="6063198"/>
          </a:xfrm>
          <a:prstGeom prst="rect">
            <a:avLst/>
          </a:prstGeom>
        </p:spPr>
        <p:txBody>
          <a:bodyPr wrap="square">
            <a:spAutoFit/>
          </a:bodyPr>
          <a:lstStyle/>
          <a:p>
            <a:endParaRPr lang="en-US" sz="1200" spc="600" dirty="0">
              <a:solidFill>
                <a:schemeClr val="bg1"/>
              </a:solidFill>
              <a:latin typeface="+mj-lt"/>
            </a:endParaRPr>
          </a:p>
          <a:p>
            <a:r>
              <a:rPr lang="en-US" sz="4400" b="0" i="0" spc="600" dirty="0">
                <a:solidFill>
                  <a:schemeClr val="bg1"/>
                </a:solidFill>
                <a:effectLst/>
                <a:latin typeface="+mj-lt"/>
              </a:rPr>
              <a:t>I will take away the chariots from Ephraim and the war-horses from Jerusalem, and the battle-bow will be broken.</a:t>
            </a:r>
            <a:br>
              <a:rPr lang="en-US" sz="4000" spc="600" dirty="0">
                <a:solidFill>
                  <a:schemeClr val="bg1"/>
                </a:solidFill>
                <a:latin typeface="+mj-lt"/>
              </a:rPr>
            </a:br>
            <a:endParaRPr lang="en-US" sz="1200" spc="600" dirty="0">
              <a:solidFill>
                <a:schemeClr val="bg1"/>
              </a:solidFill>
              <a:latin typeface="+mj-lt"/>
            </a:endParaRPr>
          </a:p>
          <a:p>
            <a:r>
              <a:rPr lang="en-US" sz="4400" b="0" i="0" spc="600" dirty="0">
                <a:solidFill>
                  <a:schemeClr val="bg1"/>
                </a:solidFill>
                <a:effectLst/>
                <a:latin typeface="+mj-lt"/>
              </a:rPr>
              <a:t>He will proclaim peace to the nations.</a:t>
            </a:r>
            <a:br>
              <a:rPr lang="en-US" sz="4000" spc="600" dirty="0">
                <a:solidFill>
                  <a:schemeClr val="bg1"/>
                </a:solidFill>
                <a:latin typeface="+mj-lt"/>
              </a:rPr>
            </a:br>
            <a:endParaRPr lang="en-US" sz="1200" spc="600" dirty="0">
              <a:solidFill>
                <a:schemeClr val="bg1"/>
              </a:solidFill>
              <a:latin typeface="+mj-lt"/>
            </a:endParaRPr>
          </a:p>
          <a:p>
            <a:pPr algn="just"/>
            <a:r>
              <a:rPr lang="en-US" sz="4400" b="0" i="0" spc="600" dirty="0">
                <a:solidFill>
                  <a:schemeClr val="bg1"/>
                </a:solidFill>
                <a:effectLst/>
                <a:latin typeface="+mj-lt"/>
              </a:rPr>
              <a:t>His rule will extend from sea to sea and from the River to the ends of the earth.			                </a:t>
            </a:r>
            <a:r>
              <a:rPr lang="en-US" sz="3600" b="0" i="0" spc="600" dirty="0">
                <a:solidFill>
                  <a:schemeClr val="bg1"/>
                </a:solidFill>
                <a:effectLst/>
                <a:latin typeface="+mj-lt"/>
              </a:rPr>
              <a:t>Zechariah 9:9-10</a:t>
            </a:r>
            <a:endParaRPr lang="en-AU" sz="4400" spc="600" dirty="0">
              <a:solidFill>
                <a:schemeClr val="bg1"/>
              </a:solidFill>
              <a:latin typeface="+mj-lt"/>
            </a:endParaRPr>
          </a:p>
        </p:txBody>
      </p:sp>
    </p:spTree>
    <p:extLst>
      <p:ext uri="{BB962C8B-B14F-4D97-AF65-F5344CB8AC3E}">
        <p14:creationId xmlns:p14="http://schemas.microsoft.com/office/powerpoint/2010/main" val="25734855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TotalTime>
  <Words>94</Words>
  <Application>Microsoft Office PowerPoint</Application>
  <PresentationFormat>Widescreen</PresentationFormat>
  <Paragraphs>19</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Helvetica Neue</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Bird</dc:creator>
  <cp:lastModifiedBy>Colin Cheah</cp:lastModifiedBy>
  <cp:revision>18</cp:revision>
  <dcterms:created xsi:type="dcterms:W3CDTF">2019-04-12T21:06:19Z</dcterms:created>
  <dcterms:modified xsi:type="dcterms:W3CDTF">2019-04-13T23:43:34Z</dcterms:modified>
</cp:coreProperties>
</file>