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11"/>
  </p:notesMasterIdLst>
  <p:sldIdLst>
    <p:sldId id="256" r:id="rId2"/>
    <p:sldId id="268" r:id="rId3"/>
    <p:sldId id="258" r:id="rId4"/>
    <p:sldId id="265" r:id="rId5"/>
    <p:sldId id="262" r:id="rId6"/>
    <p:sldId id="267" r:id="rId7"/>
    <p:sldId id="266" r:id="rId8"/>
    <p:sldId id="264" r:id="rId9"/>
    <p:sldId id="269" r:id="rId10"/>
  </p:sldIdLst>
  <p:sldSz cx="12192000" cy="6858000"/>
  <p:notesSz cx="6670675" cy="9925050"/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 autoAdjust="0"/>
    <p:restoredTop sz="81670" autoAdjust="0"/>
  </p:normalViewPr>
  <p:slideViewPr>
    <p:cSldViewPr>
      <p:cViewPr varScale="1">
        <p:scale>
          <a:sx n="91" d="100"/>
          <a:sy n="91" d="100"/>
        </p:scale>
        <p:origin x="366" y="90"/>
      </p:cViewPr>
      <p:guideLst>
        <p:guide orient="horz" pos="2160"/>
        <p:guide pos="3840"/>
      </p:guideLst>
    </p:cSldViewPr>
  </p:slideViewPr>
  <p:outlineViewPr>
    <p:cViewPr>
      <p:scale>
        <a:sx n="50" d="100"/>
        <a:sy n="50" d="100"/>
      </p:scale>
      <p:origin x="-780" y="-84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8.xml"/><Relationship Id="rId2" Type="http://schemas.openxmlformats.org/officeDocument/2006/relationships/slide" Target="slides/slide5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"/>
          <p:cNvSpPr>
            <a:spLocks noChangeArrowheads="1"/>
          </p:cNvSpPr>
          <p:nvPr/>
        </p:nvSpPr>
        <p:spPr bwMode="auto">
          <a:xfrm>
            <a:off x="0" y="0"/>
            <a:ext cx="6670675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2051" name="AutoShape 2"/>
          <p:cNvSpPr>
            <a:spLocks noChangeArrowheads="1"/>
          </p:cNvSpPr>
          <p:nvPr/>
        </p:nvSpPr>
        <p:spPr bwMode="auto">
          <a:xfrm>
            <a:off x="0" y="0"/>
            <a:ext cx="6670675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2052" name="AutoShape 3"/>
          <p:cNvSpPr>
            <a:spLocks noChangeArrowheads="1"/>
          </p:cNvSpPr>
          <p:nvPr/>
        </p:nvSpPr>
        <p:spPr bwMode="auto">
          <a:xfrm>
            <a:off x="0" y="0"/>
            <a:ext cx="6670675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2053" name="AutoShape 4"/>
          <p:cNvSpPr>
            <a:spLocks noChangeArrowheads="1"/>
          </p:cNvSpPr>
          <p:nvPr/>
        </p:nvSpPr>
        <p:spPr bwMode="auto">
          <a:xfrm>
            <a:off x="0" y="0"/>
            <a:ext cx="6670675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2054" name="AutoShape 5"/>
          <p:cNvSpPr>
            <a:spLocks noChangeArrowheads="1"/>
          </p:cNvSpPr>
          <p:nvPr/>
        </p:nvSpPr>
        <p:spPr bwMode="auto">
          <a:xfrm>
            <a:off x="0" y="0"/>
            <a:ext cx="6670675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2055" name="AutoShape 6"/>
          <p:cNvSpPr>
            <a:spLocks noChangeArrowheads="1"/>
          </p:cNvSpPr>
          <p:nvPr/>
        </p:nvSpPr>
        <p:spPr bwMode="auto">
          <a:xfrm>
            <a:off x="0" y="0"/>
            <a:ext cx="6670675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2056" name="AutoShape 7"/>
          <p:cNvSpPr>
            <a:spLocks noChangeArrowheads="1"/>
          </p:cNvSpPr>
          <p:nvPr/>
        </p:nvSpPr>
        <p:spPr bwMode="auto">
          <a:xfrm>
            <a:off x="0" y="0"/>
            <a:ext cx="6670675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2057" name="AutoShape 8"/>
          <p:cNvSpPr>
            <a:spLocks noChangeArrowheads="1"/>
          </p:cNvSpPr>
          <p:nvPr/>
        </p:nvSpPr>
        <p:spPr bwMode="auto">
          <a:xfrm>
            <a:off x="0" y="0"/>
            <a:ext cx="6670675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2058" name="AutoShape 9"/>
          <p:cNvSpPr>
            <a:spLocks noChangeArrowheads="1"/>
          </p:cNvSpPr>
          <p:nvPr/>
        </p:nvSpPr>
        <p:spPr bwMode="auto">
          <a:xfrm>
            <a:off x="0" y="0"/>
            <a:ext cx="6670675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2059" name="AutoShape 10"/>
          <p:cNvSpPr>
            <a:spLocks noChangeArrowheads="1"/>
          </p:cNvSpPr>
          <p:nvPr/>
        </p:nvSpPr>
        <p:spPr bwMode="auto">
          <a:xfrm>
            <a:off x="0" y="0"/>
            <a:ext cx="6670675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2060" name="Text Box 11"/>
          <p:cNvSpPr txBox="1">
            <a:spLocks noChangeArrowheads="1"/>
          </p:cNvSpPr>
          <p:nvPr/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2061" name="Text Box 12"/>
          <p:cNvSpPr txBox="1">
            <a:spLocks noChangeArrowheads="1"/>
          </p:cNvSpPr>
          <p:nvPr/>
        </p:nvSpPr>
        <p:spPr bwMode="auto">
          <a:xfrm>
            <a:off x="3779838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2062" name="Rectangle 13"/>
          <p:cNvSpPr>
            <a:spLocks noGrp="1" noChangeArrowheads="1"/>
          </p:cNvSpPr>
          <p:nvPr>
            <p:ph type="sldImg"/>
          </p:nvPr>
        </p:nvSpPr>
        <p:spPr bwMode="auto">
          <a:xfrm>
            <a:off x="33338" y="744538"/>
            <a:ext cx="6588125" cy="3706812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6" name="Rectangle 14"/>
          <p:cNvSpPr>
            <a:spLocks noGrp="1" noChangeArrowheads="1"/>
          </p:cNvSpPr>
          <p:nvPr>
            <p:ph type="body"/>
          </p:nvPr>
        </p:nvSpPr>
        <p:spPr bwMode="auto">
          <a:xfrm>
            <a:off x="889000" y="4716463"/>
            <a:ext cx="4875213" cy="444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noProof="0" smtClean="0"/>
          </a:p>
        </p:txBody>
      </p:sp>
      <p:sp>
        <p:nvSpPr>
          <p:cNvPr id="2064" name="Text Box 15"/>
          <p:cNvSpPr txBox="1">
            <a:spLocks noChangeArrowheads="1"/>
          </p:cNvSpPr>
          <p:nvPr/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AU" altLang="en-US"/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sldNum"/>
          </p:nvPr>
        </p:nvSpPr>
        <p:spPr bwMode="auto">
          <a:xfrm>
            <a:off x="3779838" y="9429750"/>
            <a:ext cx="287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73E0C0E-0664-4D05-8042-6F168ABFE4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81364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1BDAA7F-0325-498E-98E9-EBEA5427A262}" type="slidenum">
              <a:rPr lang="en-US" altLang="en-US" smtClean="0"/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en-US" smtClean="0"/>
          </a:p>
        </p:txBody>
      </p:sp>
      <p:sp>
        <p:nvSpPr>
          <p:cNvPr id="4099" name="Text Box 1"/>
          <p:cNvSpPr txBox="1">
            <a:spLocks noChangeArrowheads="1"/>
          </p:cNvSpPr>
          <p:nvPr/>
        </p:nvSpPr>
        <p:spPr bwMode="auto">
          <a:xfrm>
            <a:off x="3779838" y="9429750"/>
            <a:ext cx="2874962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A8A9DC8B-03A6-4EFB-AFB0-55B4D372E552}" type="slidenum">
              <a:rPr lang="en-US" altLang="en-US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en-US"/>
          </a:p>
        </p:txBody>
      </p:sp>
      <p:sp>
        <p:nvSpPr>
          <p:cNvPr id="4100" name="Text Box 2"/>
          <p:cNvSpPr txBox="1">
            <a:spLocks noChangeArrowheads="1"/>
          </p:cNvSpPr>
          <p:nvPr/>
        </p:nvSpPr>
        <p:spPr bwMode="auto">
          <a:xfrm>
            <a:off x="3779838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CAB0703A-A085-487D-96DB-D48C74422AAC}" type="slidenum">
              <a:rPr lang="en-US" altLang="en-US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en-US"/>
          </a:p>
        </p:txBody>
      </p:sp>
      <p:sp>
        <p:nvSpPr>
          <p:cNvPr id="4101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26988" y="744538"/>
            <a:ext cx="6616700" cy="3722687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2" name="Rectangle 4"/>
          <p:cNvSpPr>
            <a:spLocks noChangeArrowheads="1"/>
          </p:cNvSpPr>
          <p:nvPr>
            <p:ph type="body" idx="1"/>
          </p:nvPr>
        </p:nvSpPr>
        <p:spPr>
          <a:xfrm>
            <a:off x="889000" y="4716463"/>
            <a:ext cx="4891088" cy="4465637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 smtClean="0"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3500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 noTextEdit="1"/>
          </p:cNvSpPr>
          <p:nvPr>
            <p:ph type="sldImg"/>
          </p:nvPr>
        </p:nvSpPr>
        <p:spPr>
          <a:xfrm>
            <a:off x="33338" y="744538"/>
            <a:ext cx="6588125" cy="3706812"/>
          </a:xfrm>
          <a:ln/>
        </p:spPr>
      </p:sp>
      <p:sp>
        <p:nvSpPr>
          <p:cNvPr id="46083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Mum: I</a:t>
            </a:r>
            <a:r>
              <a:rPr lang="en-US" altLang="en-US" smtClean="0">
                <a:solidFill>
                  <a:srgbClr val="555555"/>
                </a:solidFill>
                <a:cs typeface="Calibri" panose="020F0502020204030204" pitchFamily="34" charset="0"/>
              </a:rPr>
              <a:t>’</a:t>
            </a:r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 hungry, I</a:t>
            </a:r>
            <a:r>
              <a:rPr lang="en-US" altLang="en-US" smtClean="0">
                <a:solidFill>
                  <a:srgbClr val="555555"/>
                </a:solidFill>
                <a:cs typeface="Calibri" panose="020F0502020204030204" pitchFamily="34" charset="0"/>
              </a:rPr>
              <a:t>’</a:t>
            </a:r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 tired, I</a:t>
            </a:r>
            <a:r>
              <a:rPr lang="en-US" altLang="en-US" smtClean="0">
                <a:solidFill>
                  <a:srgbClr val="555555"/>
                </a:solidFill>
                <a:cs typeface="Calibri" panose="020F0502020204030204" pitchFamily="34" charset="0"/>
              </a:rPr>
              <a:t>’</a:t>
            </a:r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 cold, I</a:t>
            </a:r>
            <a:r>
              <a:rPr lang="en-US" altLang="en-US" smtClean="0">
                <a:solidFill>
                  <a:srgbClr val="555555"/>
                </a:solidFill>
                <a:cs typeface="Calibri" panose="020F0502020204030204" pitchFamily="34" charset="0"/>
              </a:rPr>
              <a:t>’</a:t>
            </a:r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 hot, Can I have</a:t>
            </a:r>
            <a:r>
              <a:rPr lang="en-US" altLang="en-US" smtClean="0">
                <a:solidFill>
                  <a:srgbClr val="555555"/>
                </a:solidFill>
                <a:cs typeface="Calibri" panose="020F0502020204030204" pitchFamily="34" charset="0"/>
              </a:rPr>
              <a:t>…</a:t>
            </a:r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Where are you?</a:t>
            </a:r>
            <a:b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Dad: Where</a:t>
            </a:r>
            <a:r>
              <a:rPr lang="en-US" altLang="en-US" smtClean="0">
                <a:solidFill>
                  <a:srgbClr val="555555"/>
                </a:solidFill>
                <a:cs typeface="Calibri" panose="020F0502020204030204" pitchFamily="34" charset="0"/>
              </a:rPr>
              <a:t>’</a:t>
            </a:r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 Mum?</a:t>
            </a:r>
            <a:r>
              <a:rPr lang="en-US" altLang="en-US" smtClean="0"/>
              <a:t> </a:t>
            </a:r>
          </a:p>
          <a:p>
            <a:endParaRPr lang="en-US" altLang="en-US" smtClean="0"/>
          </a:p>
          <a:p>
            <a:r>
              <a:rPr lang="en-US" altLang="en-US" smtClean="0"/>
              <a:t>Child: That’s not how it is done! Mum does it differently!</a:t>
            </a:r>
          </a:p>
          <a:p>
            <a:endParaRPr lang="en-US" altLang="en-US" smtClean="0"/>
          </a:p>
          <a:p>
            <a:r>
              <a:rPr lang="en-US" altLang="en-US" b="1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kid asks his dad, </a:t>
            </a:r>
            <a:r>
              <a:rPr lang="en-US" altLang="en-US" b="1" smtClean="0">
                <a:solidFill>
                  <a:srgbClr val="555555"/>
                </a:solidFill>
                <a:cs typeface="Calibri" panose="020F0502020204030204" pitchFamily="34" charset="0"/>
              </a:rPr>
              <a:t>“</a:t>
            </a:r>
            <a:r>
              <a:rPr lang="en-US" altLang="en-US" b="1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</a:t>
            </a:r>
            <a:r>
              <a:rPr lang="en-US" altLang="en-US" b="1" smtClean="0">
                <a:solidFill>
                  <a:srgbClr val="555555"/>
                </a:solidFill>
                <a:cs typeface="Calibri" panose="020F0502020204030204" pitchFamily="34" charset="0"/>
              </a:rPr>
              <a:t>’</a:t>
            </a:r>
            <a:r>
              <a:rPr lang="en-US" altLang="en-US" b="1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 a man?</a:t>
            </a:r>
            <a:r>
              <a:rPr lang="en-US" altLang="en-US" b="1" smtClean="0">
                <a:solidFill>
                  <a:srgbClr val="555555"/>
                </a:solidFill>
                <a:cs typeface="Calibri" panose="020F0502020204030204" pitchFamily="34" charset="0"/>
              </a:rPr>
              <a:t>”</a:t>
            </a:r>
            <a:r>
              <a:rPr lang="en-US" altLang="en-US" b="1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dad says, </a:t>
            </a:r>
            <a:r>
              <a:rPr lang="en-US" altLang="en-US" b="1" smtClean="0">
                <a:solidFill>
                  <a:srgbClr val="555555"/>
                </a:solidFill>
                <a:cs typeface="Calibri" panose="020F0502020204030204" pitchFamily="34" charset="0"/>
              </a:rPr>
              <a:t>“</a:t>
            </a:r>
            <a:r>
              <a:rPr lang="en-US" altLang="en-US" b="1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man is someone who is responsible and cares for their family.</a:t>
            </a:r>
            <a:r>
              <a:rPr lang="en-US" altLang="en-US" b="1" smtClean="0">
                <a:solidFill>
                  <a:srgbClr val="555555"/>
                </a:solidFill>
                <a:cs typeface="Calibri" panose="020F0502020204030204" pitchFamily="34" charset="0"/>
              </a:rPr>
              <a:t>”</a:t>
            </a:r>
            <a:r>
              <a:rPr lang="en-US" altLang="en-US" b="1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kid says, </a:t>
            </a:r>
            <a:r>
              <a:rPr lang="en-US" altLang="en-US" b="1" smtClean="0">
                <a:solidFill>
                  <a:srgbClr val="555555"/>
                </a:solidFill>
                <a:cs typeface="Calibri" panose="020F0502020204030204" pitchFamily="34" charset="0"/>
              </a:rPr>
              <a:t>“</a:t>
            </a:r>
            <a:r>
              <a:rPr lang="en-US" altLang="en-US" b="1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hope one day I can be a man just like mom!</a:t>
            </a:r>
            <a:r>
              <a:rPr lang="en-US" altLang="en-US" b="1" smtClean="0">
                <a:solidFill>
                  <a:srgbClr val="555555"/>
                </a:solidFill>
                <a:cs typeface="Calibri" panose="020F0502020204030204" pitchFamily="34" charset="0"/>
              </a:rPr>
              <a:t>”</a:t>
            </a:r>
            <a:r>
              <a:rPr lang="en-US" altLang="en-US" smtClean="0"/>
              <a:t> </a:t>
            </a:r>
          </a:p>
          <a:p>
            <a:endParaRPr lang="en-US" altLang="en-US" smtClean="0"/>
          </a:p>
          <a:p>
            <a:r>
              <a:rPr lang="en-US" altLang="en-US" smtClean="0">
                <a:solidFill>
                  <a:srgbClr val="555555"/>
                </a:solidFill>
                <a:cs typeface="Calibri" panose="020F0502020204030204" pitchFamily="34" charset="0"/>
              </a:rPr>
              <a:t>“</a:t>
            </a:r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is never easy being a mother. If it were easy, fathers would do it.</a:t>
            </a:r>
            <a:r>
              <a:rPr lang="en-US" altLang="en-US" smtClean="0">
                <a:solidFill>
                  <a:srgbClr val="555555"/>
                </a:solidFill>
                <a:cs typeface="Calibri" panose="020F0502020204030204" pitchFamily="34" charset="0"/>
              </a:rPr>
              <a:t>”</a:t>
            </a:r>
            <a:r>
              <a:rPr lang="en-US" altLang="en-US" smtClean="0"/>
              <a:t> </a:t>
            </a:r>
          </a:p>
          <a:p>
            <a:endParaRPr lang="en-US" altLang="en-US" smtClean="0"/>
          </a:p>
          <a:p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Why don</a:t>
            </a:r>
            <a:r>
              <a:rPr lang="en-US" altLang="en-US" smtClean="0">
                <a:solidFill>
                  <a:srgbClr val="555555"/>
                </a:solidFill>
                <a:cs typeface="Calibri" panose="020F0502020204030204" pitchFamily="34" charset="0"/>
              </a:rPr>
              <a:t>’</a:t>
            </a:r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 they have Mother</a:t>
            </a:r>
            <a:r>
              <a:rPr lang="en-US" altLang="en-US" smtClean="0">
                <a:solidFill>
                  <a:srgbClr val="555555"/>
                </a:solidFill>
                <a:cs typeface="Calibri" panose="020F0502020204030204" pitchFamily="34" charset="0"/>
              </a:rPr>
              <a:t>’</a:t>
            </a:r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 Day sales?</a:t>
            </a:r>
            <a:b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Because Mothers are priceless.</a:t>
            </a:r>
            <a:r>
              <a:rPr lang="en-US" altLang="en-US" smtClean="0"/>
              <a:t> </a:t>
            </a:r>
          </a:p>
          <a:p>
            <a:endParaRPr lang="en-US" altLang="en-US" smtClean="0"/>
          </a:p>
          <a:p>
            <a:r>
              <a:rPr lang="en-US" altLang="en-US" b="1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</a:t>
            </a:r>
            <a:r>
              <a:rPr lang="en-US" altLang="en-US" b="1" smtClean="0">
                <a:solidFill>
                  <a:srgbClr val="555555"/>
                </a:solidFill>
                <a:cs typeface="Calibri" panose="020F0502020204030204" pitchFamily="34" charset="0"/>
              </a:rPr>
              <a:t>’</a:t>
            </a:r>
            <a:r>
              <a:rPr lang="en-US" altLang="en-US" b="1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 the difference between Superman and Mothers?</a:t>
            </a:r>
            <a:br>
              <a:rPr lang="en-US" altLang="en-US" b="1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b="1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Superman</a:t>
            </a:r>
            <a:r>
              <a:rPr lang="en-US" altLang="en-US" b="1" smtClean="0">
                <a:solidFill>
                  <a:srgbClr val="555555"/>
                </a:solidFill>
                <a:cs typeface="Calibri" panose="020F0502020204030204" pitchFamily="34" charset="0"/>
              </a:rPr>
              <a:t>’</a:t>
            </a:r>
            <a:r>
              <a:rPr lang="en-US" altLang="en-US" b="1" smtClean="0">
                <a:solidFill>
                  <a:srgbClr val="55555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 just a superhero now and then. Mums are superheroes all the time.</a:t>
            </a:r>
            <a:r>
              <a:rPr lang="en-US" altLang="en-US" smtClean="0"/>
              <a:t> 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11323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1DE04B5-9437-4530-9480-34373E23DAAC}" type="slidenum">
              <a:rPr lang="en-US" altLang="en-US" smtClean="0"/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en-US" smtClean="0"/>
          </a:p>
        </p:txBody>
      </p:sp>
      <p:sp>
        <p:nvSpPr>
          <p:cNvPr id="11267" name="Text Box 1"/>
          <p:cNvSpPr txBox="1">
            <a:spLocks noChangeArrowheads="1"/>
          </p:cNvSpPr>
          <p:nvPr/>
        </p:nvSpPr>
        <p:spPr bwMode="auto">
          <a:xfrm>
            <a:off x="3779838" y="9429750"/>
            <a:ext cx="2874962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E5DCCC7B-335F-47D2-99FC-9B37B7D0355F}" type="slidenum">
              <a:rPr lang="en-US" altLang="en-US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en-US"/>
          </a:p>
        </p:txBody>
      </p:sp>
      <p:sp>
        <p:nvSpPr>
          <p:cNvPr id="1126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26988" y="744538"/>
            <a:ext cx="6616700" cy="3722687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9" name="Rectangle 3"/>
          <p:cNvSpPr>
            <a:spLocks noChangeArrowheads="1"/>
          </p:cNvSpPr>
          <p:nvPr>
            <p:ph type="body" idx="1"/>
          </p:nvPr>
        </p:nvSpPr>
        <p:spPr>
          <a:xfrm>
            <a:off x="889000" y="4716463"/>
            <a:ext cx="4891088" cy="4465637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80542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6"/>
          <p:cNvSpPr txBox="1">
            <a:spLocks noGrp="1" noChangeArrowheads="1"/>
          </p:cNvSpPr>
          <p:nvPr/>
        </p:nvSpPr>
        <p:spPr bwMode="auto">
          <a:xfrm>
            <a:off x="3779838" y="9429750"/>
            <a:ext cx="287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9AB816E-18C9-4E9F-86F2-B5D22F3EFA96}" type="slidenum">
              <a:rPr lang="en-US" altLang="en-US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en-US"/>
          </a:p>
        </p:txBody>
      </p:sp>
      <p:sp>
        <p:nvSpPr>
          <p:cNvPr id="39939" name="Text Box 1"/>
          <p:cNvSpPr txBox="1">
            <a:spLocks noChangeArrowheads="1"/>
          </p:cNvSpPr>
          <p:nvPr/>
        </p:nvSpPr>
        <p:spPr bwMode="auto">
          <a:xfrm>
            <a:off x="3779838" y="9429750"/>
            <a:ext cx="2874962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7B1F50E4-3DBB-47FB-A691-666A3EF22074}" type="slidenum">
              <a:rPr lang="en-US" altLang="en-US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en-US"/>
          </a:p>
        </p:txBody>
      </p:sp>
      <p:sp>
        <p:nvSpPr>
          <p:cNvPr id="39940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26988" y="744538"/>
            <a:ext cx="6616700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994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89000" y="4716463"/>
            <a:ext cx="4891088" cy="44656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 smtClean="0"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041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4343E6C-857B-4354-BAAE-79124F31605F}" type="slidenum">
              <a:rPr lang="en-US" altLang="en-US" smtClean="0"/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en-US" smtClean="0"/>
          </a:p>
        </p:txBody>
      </p:sp>
      <p:sp>
        <p:nvSpPr>
          <p:cNvPr id="15363" name="Text Box 1"/>
          <p:cNvSpPr txBox="1">
            <a:spLocks noChangeArrowheads="1"/>
          </p:cNvSpPr>
          <p:nvPr/>
        </p:nvSpPr>
        <p:spPr bwMode="auto">
          <a:xfrm>
            <a:off x="3779838" y="9429750"/>
            <a:ext cx="2874962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B12C18A2-C88D-4DD6-B3E8-DDECB16891D1}" type="slidenum">
              <a:rPr lang="en-US" altLang="en-US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en-US"/>
          </a:p>
        </p:txBody>
      </p:sp>
      <p:sp>
        <p:nvSpPr>
          <p:cNvPr id="1536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26988" y="744538"/>
            <a:ext cx="6616700" cy="3722687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5" name="Rectangle 3"/>
          <p:cNvSpPr>
            <a:spLocks noChangeArrowheads="1"/>
          </p:cNvSpPr>
          <p:nvPr>
            <p:ph type="body" idx="1"/>
          </p:nvPr>
        </p:nvSpPr>
        <p:spPr>
          <a:xfrm>
            <a:off x="889000" y="4716463"/>
            <a:ext cx="4891088" cy="4465637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 smtClean="0"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005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6"/>
          <p:cNvSpPr txBox="1">
            <a:spLocks noGrp="1" noChangeArrowheads="1"/>
          </p:cNvSpPr>
          <p:nvPr/>
        </p:nvSpPr>
        <p:spPr bwMode="auto">
          <a:xfrm>
            <a:off x="3779838" y="9429750"/>
            <a:ext cx="287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3226DFF-0B20-4ED5-B6AB-54718C30B271}" type="slidenum">
              <a:rPr lang="en-US" altLang="en-US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en-US"/>
          </a:p>
        </p:txBody>
      </p:sp>
      <p:sp>
        <p:nvSpPr>
          <p:cNvPr id="44035" name="Text Box 1"/>
          <p:cNvSpPr txBox="1">
            <a:spLocks noChangeArrowheads="1"/>
          </p:cNvSpPr>
          <p:nvPr/>
        </p:nvSpPr>
        <p:spPr bwMode="auto">
          <a:xfrm>
            <a:off x="3779838" y="9429750"/>
            <a:ext cx="2874962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6AC6FC64-C95A-4B71-B7D6-428AB474D54B}" type="slidenum">
              <a:rPr lang="en-US" altLang="en-US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en-US"/>
          </a:p>
        </p:txBody>
      </p:sp>
      <p:sp>
        <p:nvSpPr>
          <p:cNvPr id="44036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26988" y="744538"/>
            <a:ext cx="6616700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403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89000" y="4716463"/>
            <a:ext cx="4891088" cy="44656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 smtClean="0"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836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6"/>
          <p:cNvSpPr txBox="1">
            <a:spLocks noGrp="1" noChangeArrowheads="1"/>
          </p:cNvSpPr>
          <p:nvPr/>
        </p:nvSpPr>
        <p:spPr bwMode="auto">
          <a:xfrm>
            <a:off x="3779838" y="9429750"/>
            <a:ext cx="287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C2D60447-D7DD-49DA-B7B2-E643FF39C831}" type="slidenum">
              <a:rPr lang="en-US" altLang="en-US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en-US"/>
          </a:p>
        </p:txBody>
      </p:sp>
      <p:sp>
        <p:nvSpPr>
          <p:cNvPr id="41987" name="Text Box 1"/>
          <p:cNvSpPr txBox="1">
            <a:spLocks noChangeArrowheads="1"/>
          </p:cNvSpPr>
          <p:nvPr/>
        </p:nvSpPr>
        <p:spPr bwMode="auto">
          <a:xfrm>
            <a:off x="3779838" y="9429750"/>
            <a:ext cx="2874962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110BF891-6BE2-4ECB-9916-3E7501D36318}" type="slidenum">
              <a:rPr lang="en-US" altLang="en-US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en-US"/>
          </a:p>
        </p:txBody>
      </p:sp>
      <p:sp>
        <p:nvSpPr>
          <p:cNvPr id="41988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26988" y="744538"/>
            <a:ext cx="6616700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889000" y="4716463"/>
            <a:ext cx="4891088" cy="44656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08469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E4F6C62-27B2-4090-8DBE-D3A04029F525}" type="slidenum">
              <a:rPr lang="en-US" altLang="en-US" smtClean="0"/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en-US" smtClean="0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3779838" y="9429750"/>
            <a:ext cx="2874962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E79651E2-E8F0-4743-BE6C-FF7952237FE4}" type="slidenum">
              <a:rPr lang="en-US" altLang="en-US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en-US"/>
          </a:p>
        </p:txBody>
      </p:sp>
      <p:sp>
        <p:nvSpPr>
          <p:cNvPr id="1946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26988" y="744538"/>
            <a:ext cx="6616700" cy="3722687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1" name="Rectangle 3"/>
          <p:cNvSpPr>
            <a:spLocks noChangeArrowheads="1"/>
          </p:cNvSpPr>
          <p:nvPr>
            <p:ph type="body" idx="1"/>
          </p:nvPr>
        </p:nvSpPr>
        <p:spPr>
          <a:xfrm>
            <a:off x="889000" y="4716463"/>
            <a:ext cx="4891088" cy="4465637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34210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Onny Wong 2019</a:t>
            </a:r>
            <a:endParaRPr lang="en-US" altLang="en-US" sz="16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460624-F83E-4BE8-80E4-005F498B003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2928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Onny Wong 2019</a:t>
            </a:r>
            <a:endParaRPr lang="en-US" altLang="en-US" sz="16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8B734C-11CA-4181-9FFE-D1034C4AEC7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507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Onny Wong 2019</a:t>
            </a:r>
            <a:endParaRPr lang="en-US" altLang="en-US" sz="16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80673D-2CFC-40B2-949E-68949F50546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3649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Onny Wong 2019</a:t>
            </a:r>
            <a:endParaRPr lang="en-US" altLang="en-US" sz="16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4C7316-AC79-4F8A-A6FA-E98E53FAB70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6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Onny Wong 2019</a:t>
            </a:r>
            <a:endParaRPr lang="en-US" altLang="en-US" sz="16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AD7E86-226C-4F33-A173-C7DD025B8E3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6188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Onny Wong 2019</a:t>
            </a:r>
            <a:endParaRPr lang="en-US" altLang="en-US" sz="16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A9FB0-323C-48B9-807D-898CB60591F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899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Onny Wong 2019</a:t>
            </a:r>
            <a:endParaRPr lang="en-US" altLang="en-US" sz="160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6DDCDB-091A-49F0-A89E-0DB04188B44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3078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Onny Wong 2019</a:t>
            </a:r>
            <a:endParaRPr lang="en-US" altLang="en-US" sz="16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A7731-4417-4941-B9F5-D1F2A00BF75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4334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Onny Wong 2019</a:t>
            </a:r>
            <a:endParaRPr lang="en-US" altLang="en-US" sz="1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808DF1-F7ED-4A01-A574-C0C5486AE35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294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Onny Wong 2019</a:t>
            </a:r>
            <a:endParaRPr lang="en-US" altLang="en-US" sz="16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8CB9AB-CCB8-4438-8B57-ADF219CACF0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5666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Onny Wong 2019</a:t>
            </a:r>
            <a:endParaRPr lang="en-US" altLang="en-US" sz="16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FF877A-67B2-479A-8B99-BC448ADFEB8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7398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en-US" smtClean="0"/>
              <a:t>Onny Wong 2019</a:t>
            </a:r>
            <a:endParaRPr lang="en-US" altLang="en-US" sz="16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24000F7-CF36-4854-BF5F-9B1A6691857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10" descr="C:\Users\wongo\Documents\Preaching\AMothersPrayer\Carnation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38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1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400"/>
              <a:t>Onny Wong 2019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8077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36032D27-07EE-4E6F-B848-B418A2154EA8}" type="slidenum">
              <a:rPr lang="en-US" altLang="en-US" sz="1400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en-US" sz="1400"/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4648200" y="260648"/>
            <a:ext cx="6624638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AU" altLang="en-US" sz="6600" b="1" dirty="0">
                <a:solidFill>
                  <a:srgbClr val="3333CC"/>
                </a:solidFill>
              </a:rPr>
              <a:t>A Mother’s Prayer That </a:t>
            </a:r>
            <a:r>
              <a:rPr lang="en-US" altLang="en-US" sz="6600" b="1" dirty="0">
                <a:solidFill>
                  <a:srgbClr val="3333CC"/>
                </a:solidFill>
              </a:rPr>
              <a:t>Changed The World</a:t>
            </a:r>
            <a:endParaRPr lang="en-AU" altLang="en-US" sz="6600" b="1" dirty="0">
              <a:solidFill>
                <a:srgbClr val="3333CC"/>
              </a:solidFill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5400" b="1" dirty="0">
                <a:solidFill>
                  <a:srgbClr val="3333CC"/>
                </a:solidFill>
              </a:rPr>
              <a:t>1 Samuel 1:1-18</a:t>
            </a:r>
            <a:endParaRPr lang="en-AU" altLang="en-US" sz="54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581401" y="228601"/>
            <a:ext cx="7195119" cy="1127125"/>
          </a:xfrm>
        </p:spPr>
        <p:txBody>
          <a:bodyPr>
            <a:noAutofit/>
          </a:bodyPr>
          <a:lstStyle/>
          <a:p>
            <a:r>
              <a:rPr lang="en-US" altLang="en-US" sz="5400" b="1" dirty="0" smtClean="0"/>
              <a:t>Mother is Always Special!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45064" name="Picture 8" descr="Image result for Mother's D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10894"/>
            <a:ext cx="6636568" cy="5530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"/>
          <p:cNvSpPr txBox="1">
            <a:spLocks noChangeArrowheads="1"/>
          </p:cNvSpPr>
          <p:nvPr/>
        </p:nvSpPr>
        <p:spPr bwMode="auto">
          <a:xfrm>
            <a:off x="3581400" y="0"/>
            <a:ext cx="6400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400" b="1" dirty="0">
                <a:solidFill>
                  <a:srgbClr val="3333CC"/>
                </a:solidFill>
              </a:rPr>
              <a:t>1 Samuel 1:1-18</a:t>
            </a:r>
          </a:p>
        </p:txBody>
      </p:sp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4223792" y="1052736"/>
            <a:ext cx="756084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en-US" sz="3600" dirty="0"/>
              <a:t>There was a certain man from </a:t>
            </a:r>
            <a:r>
              <a:rPr lang="en-US" altLang="en-US" sz="3600" dirty="0" err="1"/>
              <a:t>Ramathaim</a:t>
            </a:r>
            <a:r>
              <a:rPr lang="en-US" altLang="en-US" sz="3600" dirty="0"/>
              <a:t>, a </a:t>
            </a:r>
            <a:r>
              <a:rPr lang="en-US" altLang="en-US" sz="3600" dirty="0" err="1"/>
              <a:t>Zuphite</a:t>
            </a:r>
            <a:r>
              <a:rPr lang="en-US" altLang="en-US" sz="3600" dirty="0"/>
              <a:t> from the hill country of Ephraim, whose name was </a:t>
            </a:r>
            <a:r>
              <a:rPr lang="en-US" altLang="en-US" sz="3600" dirty="0" err="1"/>
              <a:t>Elkanah</a:t>
            </a:r>
            <a:r>
              <a:rPr lang="en-US" altLang="en-US" sz="3600" dirty="0"/>
              <a:t> son of </a:t>
            </a:r>
            <a:r>
              <a:rPr lang="en-US" altLang="en-US" sz="3600" dirty="0" err="1"/>
              <a:t>Jeroham</a:t>
            </a:r>
            <a:r>
              <a:rPr lang="en-US" altLang="en-US" sz="3600" dirty="0"/>
              <a:t>, the son of </a:t>
            </a:r>
            <a:r>
              <a:rPr lang="en-US" altLang="en-US" sz="3600" dirty="0" err="1"/>
              <a:t>Elihu</a:t>
            </a:r>
            <a:r>
              <a:rPr lang="en-US" altLang="en-US" sz="3600" dirty="0"/>
              <a:t>, the son of </a:t>
            </a:r>
            <a:r>
              <a:rPr lang="en-US" altLang="en-US" sz="3600" dirty="0" err="1"/>
              <a:t>Tohu</a:t>
            </a:r>
            <a:r>
              <a:rPr lang="en-US" altLang="en-US" sz="3600" dirty="0"/>
              <a:t>, the son of </a:t>
            </a:r>
            <a:r>
              <a:rPr lang="en-US" altLang="en-US" sz="3600" dirty="0" err="1"/>
              <a:t>Zuph</a:t>
            </a:r>
            <a:r>
              <a:rPr lang="en-US" altLang="en-US" sz="3600" dirty="0"/>
              <a:t>, an </a:t>
            </a:r>
            <a:r>
              <a:rPr lang="en-US" altLang="en-US" sz="3600" dirty="0" err="1"/>
              <a:t>Ephraimite</a:t>
            </a:r>
            <a:r>
              <a:rPr lang="en-US" altLang="en-US" sz="3600" dirty="0"/>
              <a:t>. </a:t>
            </a:r>
            <a:r>
              <a:rPr lang="en-US" altLang="en-US" sz="3600" b="1" baseline="30000" dirty="0">
                <a:cs typeface="Arial" panose="020B0604020202020204" pitchFamily="34" charset="0"/>
              </a:rPr>
              <a:t>2 </a:t>
            </a:r>
            <a:r>
              <a:rPr lang="en-US" altLang="en-US" sz="3600" dirty="0"/>
              <a:t>He had two wives; one was called Hannah and the other </a:t>
            </a:r>
            <a:r>
              <a:rPr lang="en-US" altLang="en-US" sz="3600" dirty="0" err="1"/>
              <a:t>Peninnah</a:t>
            </a:r>
            <a:r>
              <a:rPr lang="en-US" altLang="en-US" sz="3600" dirty="0"/>
              <a:t>. </a:t>
            </a:r>
            <a:r>
              <a:rPr lang="en-US" altLang="en-US" sz="3600" dirty="0" err="1"/>
              <a:t>Peninnah</a:t>
            </a:r>
            <a:r>
              <a:rPr lang="en-US" altLang="en-US" sz="3600" dirty="0"/>
              <a:t> had children, but Hannah had none.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"/>
          <p:cNvSpPr txBox="1">
            <a:spLocks noChangeArrowheads="1"/>
          </p:cNvSpPr>
          <p:nvPr/>
        </p:nvSpPr>
        <p:spPr bwMode="auto">
          <a:xfrm>
            <a:off x="3914328" y="0"/>
            <a:ext cx="6934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400" b="1" dirty="0">
                <a:solidFill>
                  <a:srgbClr val="3333CC"/>
                </a:solidFill>
              </a:rPr>
              <a:t>Background</a:t>
            </a:r>
          </a:p>
        </p:txBody>
      </p:sp>
      <p:sp>
        <p:nvSpPr>
          <p:cNvPr id="38915" name="Text Box 2"/>
          <p:cNvSpPr txBox="1">
            <a:spLocks noChangeArrowheads="1"/>
          </p:cNvSpPr>
          <p:nvPr/>
        </p:nvSpPr>
        <p:spPr bwMode="auto">
          <a:xfrm>
            <a:off x="3753544" y="1143001"/>
            <a:ext cx="8103096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915988" indent="-45720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lvl="1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600" dirty="0"/>
              <a:t>Day of the judges (Eli)</a:t>
            </a:r>
          </a:p>
          <a:p>
            <a:pPr lvl="1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600" dirty="0">
                <a:latin typeface="TimesNewRomanPSMT" charset="0"/>
              </a:rPr>
              <a:t>Lack leadership and priesthood </a:t>
            </a:r>
          </a:p>
          <a:p>
            <a:pPr lvl="1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Bitter"/>
              </a:rPr>
              <a:t>Word from the Lord was rare in those days</a:t>
            </a:r>
            <a:r>
              <a:rPr lang="en-US" altLang="en-US" sz="3200" dirty="0">
                <a:latin typeface="TimesNewRomanPSMT" charset="0"/>
              </a:rPr>
              <a:t> (1 Samuel 3:1)</a:t>
            </a:r>
          </a:p>
          <a:p>
            <a:pPr lvl="1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200" b="1" dirty="0">
                <a:latin typeface="TimesNewRomanPSMT" charset="0"/>
              </a:rPr>
              <a:t>Judges 21:25</a:t>
            </a:r>
          </a:p>
          <a:p>
            <a:pPr lvl="1" eaLnBrk="1" hangingPunct="1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</a:pPr>
            <a:r>
              <a:rPr lang="en-US" altLang="en-US" sz="3200" dirty="0">
                <a:latin typeface="Helvetica Neue"/>
              </a:rPr>
              <a:t>In those days Israel had no king; everyone did as they </a:t>
            </a:r>
            <a:r>
              <a:rPr lang="en-US" altLang="en-US" sz="3200" dirty="0" smtClean="0">
                <a:latin typeface="Helvetica Neue"/>
              </a:rPr>
              <a:t/>
            </a:r>
            <a:br>
              <a:rPr lang="en-US" altLang="en-US" sz="3200" dirty="0" smtClean="0">
                <a:latin typeface="Helvetica Neue"/>
              </a:rPr>
            </a:br>
            <a:r>
              <a:rPr lang="en-US" altLang="en-US" sz="3200" dirty="0" smtClean="0">
                <a:latin typeface="Helvetica Neue"/>
              </a:rPr>
              <a:t>saw </a:t>
            </a:r>
            <a:r>
              <a:rPr lang="en-US" altLang="en-US" sz="3200" dirty="0">
                <a:latin typeface="Helvetica Neue"/>
              </a:rPr>
              <a:t>fit.</a:t>
            </a:r>
            <a:r>
              <a:rPr lang="en-US" altLang="en-US" sz="3200" dirty="0">
                <a:latin typeface="TimesNewRomanPSMT" charset="0"/>
              </a:rPr>
              <a:t> </a:t>
            </a:r>
          </a:p>
        </p:txBody>
      </p:sp>
      <p:pic>
        <p:nvPicPr>
          <p:cNvPr id="38918" name="Picture 6" descr="C:\Users\wongo\Documents\Preaching\AMothersPrayer\jud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336" y="4869160"/>
            <a:ext cx="2541712" cy="149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"/>
          <p:cNvSpPr txBox="1">
            <a:spLocks noChangeArrowheads="1"/>
          </p:cNvSpPr>
          <p:nvPr/>
        </p:nvSpPr>
        <p:spPr bwMode="auto">
          <a:xfrm>
            <a:off x="3770312" y="0"/>
            <a:ext cx="79423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400" b="1" dirty="0">
                <a:solidFill>
                  <a:srgbClr val="3333CC"/>
                </a:solidFill>
              </a:rPr>
              <a:t>Hannah</a:t>
            </a: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3935760" y="1066801"/>
            <a:ext cx="7920880" cy="545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915988" indent="-45720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lvl="1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600" dirty="0"/>
              <a:t>Hannah, in Hebrew, means grace</a:t>
            </a:r>
          </a:p>
          <a:p>
            <a:pPr lvl="1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600" dirty="0" err="1"/>
              <a:t>Elkanah’s</a:t>
            </a:r>
            <a:r>
              <a:rPr lang="en-US" altLang="en-US" sz="3600" dirty="0"/>
              <a:t> wife</a:t>
            </a:r>
          </a:p>
          <a:p>
            <a:pPr lvl="1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600" dirty="0"/>
              <a:t>Childless while </a:t>
            </a:r>
            <a:r>
              <a:rPr lang="en-US" altLang="en-US" sz="3600" dirty="0" err="1"/>
              <a:t>Peninnah</a:t>
            </a:r>
            <a:r>
              <a:rPr lang="en-US" altLang="en-US" sz="3600" dirty="0"/>
              <a:t> has children</a:t>
            </a:r>
          </a:p>
          <a:p>
            <a:pPr lvl="1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600" dirty="0"/>
              <a:t>Godly family</a:t>
            </a:r>
          </a:p>
          <a:p>
            <a:pPr lvl="1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600" dirty="0"/>
              <a:t>Loved by her husband</a:t>
            </a:r>
          </a:p>
        </p:txBody>
      </p:sp>
      <p:pic>
        <p:nvPicPr>
          <p:cNvPr id="14341" name="Picture 5" descr="Image result for Hannah in Bible clip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0177" y="3782144"/>
            <a:ext cx="2176463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/>
          <p:cNvSpPr txBox="1">
            <a:spLocks noChangeArrowheads="1"/>
          </p:cNvSpPr>
          <p:nvPr/>
        </p:nvSpPr>
        <p:spPr bwMode="auto">
          <a:xfrm>
            <a:off x="3935760" y="0"/>
            <a:ext cx="792088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400" b="1" dirty="0">
                <a:solidFill>
                  <a:srgbClr val="3333CC"/>
                </a:solidFill>
              </a:rPr>
              <a:t>A Prayer From The Heart</a:t>
            </a:r>
          </a:p>
        </p:txBody>
      </p:sp>
      <p:sp>
        <p:nvSpPr>
          <p:cNvPr id="43011" name="Text Box 2"/>
          <p:cNvSpPr txBox="1">
            <a:spLocks noChangeArrowheads="1"/>
          </p:cNvSpPr>
          <p:nvPr/>
        </p:nvSpPr>
        <p:spPr bwMode="auto">
          <a:xfrm>
            <a:off x="3935760" y="1279526"/>
            <a:ext cx="7920880" cy="5173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915988" indent="-45720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5988" algn="l"/>
                <a:tab pos="1373188" algn="l"/>
                <a:tab pos="1830388" algn="l"/>
                <a:tab pos="2287588" algn="l"/>
                <a:tab pos="2744788" algn="l"/>
                <a:tab pos="3201988" algn="l"/>
                <a:tab pos="3659188" algn="l"/>
                <a:tab pos="4116388" algn="l"/>
                <a:tab pos="4573588" algn="l"/>
                <a:tab pos="5030788" algn="l"/>
                <a:tab pos="5487988" algn="l"/>
                <a:tab pos="5945188" algn="l"/>
                <a:tab pos="6402388" algn="l"/>
                <a:tab pos="6859588" algn="l"/>
                <a:tab pos="7316788" algn="l"/>
                <a:tab pos="7773988" algn="l"/>
                <a:tab pos="8231188" algn="l"/>
                <a:tab pos="8688388" algn="l"/>
                <a:tab pos="9145588" algn="l"/>
                <a:tab pos="9602788" algn="l"/>
                <a:tab pos="1005998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lvl="1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200" b="1" dirty="0"/>
              <a:t>1 Sam 1:10-11</a:t>
            </a:r>
          </a:p>
          <a:p>
            <a:pPr lvl="1"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3200" dirty="0"/>
              <a:t>In her deep anguish Hannah prayed to the Lord, weeping bitterly. </a:t>
            </a:r>
            <a:r>
              <a:rPr lang="en-US" altLang="en-US" sz="3200" b="1" baseline="30000" dirty="0">
                <a:cs typeface="Arial" panose="020B0604020202020204" pitchFamily="34" charset="0"/>
              </a:rPr>
              <a:t>11 </a:t>
            </a:r>
            <a:r>
              <a:rPr lang="en-US" altLang="en-US" sz="3200" dirty="0"/>
              <a:t>And she made a vow, saying, “Lord Almighty, if you will only look on your servant’s misery and remember me, and not forget your servant but give her a son, then I will give him to the Lord for all the days of his life, and no razor will ever be used on his head.”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"/>
          <p:cNvSpPr txBox="1">
            <a:spLocks noChangeArrowheads="1"/>
          </p:cNvSpPr>
          <p:nvPr/>
        </p:nvSpPr>
        <p:spPr bwMode="auto">
          <a:xfrm>
            <a:off x="3935760" y="0"/>
            <a:ext cx="792088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400" b="1" dirty="0">
                <a:solidFill>
                  <a:srgbClr val="3333CC"/>
                </a:solidFill>
              </a:rPr>
              <a:t>A Prayer To </a:t>
            </a:r>
            <a:r>
              <a:rPr lang="en-US" altLang="en-US" sz="4400" b="1" dirty="0" err="1">
                <a:solidFill>
                  <a:srgbClr val="3333CC"/>
                </a:solidFill>
              </a:rPr>
              <a:t>Honour</a:t>
            </a:r>
            <a:r>
              <a:rPr lang="en-US" altLang="en-US" sz="4400" b="1" dirty="0">
                <a:solidFill>
                  <a:srgbClr val="3333CC"/>
                </a:solidFill>
              </a:rPr>
              <a:t> God</a:t>
            </a:r>
          </a:p>
        </p:txBody>
      </p:sp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3935760" y="1484784"/>
            <a:ext cx="792088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31838" indent="-274638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lvl="1" eaLnBrk="1" hangingPunct="1">
              <a:spcBef>
                <a:spcPts val="800"/>
              </a:spcBef>
              <a:buFontTx/>
              <a:buChar char="•"/>
            </a:pPr>
            <a:endParaRPr lang="en-US" altLang="en-US" sz="3600" dirty="0" smtClean="0"/>
          </a:p>
          <a:p>
            <a:pPr lvl="1" eaLnBrk="1" hangingPunct="1">
              <a:spcBef>
                <a:spcPts val="800"/>
              </a:spcBef>
              <a:buFontTx/>
              <a:buChar char="•"/>
            </a:pPr>
            <a:r>
              <a:rPr lang="en-US" altLang="en-US" sz="3600" dirty="0" smtClean="0"/>
              <a:t>Acknowledged </a:t>
            </a:r>
            <a:r>
              <a:rPr lang="en-US" altLang="en-US" sz="3600" dirty="0"/>
              <a:t>that God is sovereign</a:t>
            </a:r>
          </a:p>
          <a:p>
            <a:pPr lvl="1" eaLnBrk="1" hangingPunct="1">
              <a:spcBef>
                <a:spcPts val="800"/>
              </a:spcBef>
              <a:buFontTx/>
              <a:buChar char="•"/>
            </a:pPr>
            <a:endParaRPr lang="en-US" altLang="en-US" sz="3600" dirty="0" smtClean="0"/>
          </a:p>
          <a:p>
            <a:pPr lvl="1" eaLnBrk="1" hangingPunct="1">
              <a:spcBef>
                <a:spcPts val="800"/>
              </a:spcBef>
              <a:buFontTx/>
              <a:buChar char="•"/>
            </a:pPr>
            <a:r>
              <a:rPr lang="en-US" altLang="en-US" sz="3600" dirty="0" smtClean="0"/>
              <a:t>Gave </a:t>
            </a:r>
            <a:r>
              <a:rPr lang="en-US" altLang="en-US" sz="3600" dirty="0" err="1"/>
              <a:t>honour</a:t>
            </a:r>
            <a:r>
              <a:rPr lang="en-US" altLang="en-US" sz="3600" dirty="0"/>
              <a:t> back to God</a:t>
            </a:r>
            <a:endParaRPr lang="en-US" altLang="en-US" sz="3200" dirty="0"/>
          </a:p>
        </p:txBody>
      </p:sp>
      <p:sp>
        <p:nvSpPr>
          <p:cNvPr id="40965" name="AutoShape 5" descr="Image result for Honour god"/>
          <p:cNvSpPr>
            <a:spLocks noChangeAspect="1" noChangeArrowheads="1"/>
          </p:cNvSpPr>
          <p:nvPr/>
        </p:nvSpPr>
        <p:spPr bwMode="auto">
          <a:xfrm>
            <a:off x="5948363" y="3281363"/>
            <a:ext cx="296862" cy="29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AU"/>
          </a:p>
        </p:txBody>
      </p:sp>
      <p:pic>
        <p:nvPicPr>
          <p:cNvPr id="40966" name="Picture 6" descr="C:\Users\wongo\Documents\Preaching\AMothersPrayer\1samuel-HonourG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331" y="4148856"/>
            <a:ext cx="6027738" cy="237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935760" y="304800"/>
            <a:ext cx="792088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4400" b="1" dirty="0">
                <a:solidFill>
                  <a:srgbClr val="3333CC"/>
                </a:solidFill>
              </a:rPr>
              <a:t>A Prayer That Changed The World</a:t>
            </a:r>
          </a:p>
        </p:txBody>
      </p:sp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3935760" y="1752601"/>
            <a:ext cx="7920880" cy="437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31838" indent="-274638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31838" algn="l"/>
                <a:tab pos="1189038" algn="l"/>
                <a:tab pos="1646238" algn="l"/>
                <a:tab pos="2103438" algn="l"/>
                <a:tab pos="2560638" algn="l"/>
                <a:tab pos="3017838" algn="l"/>
                <a:tab pos="3475038" algn="l"/>
                <a:tab pos="3932238" algn="l"/>
                <a:tab pos="4389438" algn="l"/>
                <a:tab pos="4846638" algn="l"/>
                <a:tab pos="5303838" algn="l"/>
                <a:tab pos="5761038" algn="l"/>
                <a:tab pos="6218238" algn="l"/>
                <a:tab pos="6675438" algn="l"/>
                <a:tab pos="7132638" algn="l"/>
                <a:tab pos="7589838" algn="l"/>
                <a:tab pos="8047038" algn="l"/>
                <a:tab pos="8504238" algn="l"/>
                <a:tab pos="8961438" algn="l"/>
                <a:tab pos="9418638" algn="l"/>
                <a:tab pos="9875838" algn="l"/>
              </a:tabLst>
              <a:defRPr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lvl="1" eaLnBrk="1" hangingPunct="1">
              <a:spcBef>
                <a:spcPts val="800"/>
              </a:spcBef>
              <a:buFontTx/>
              <a:buChar char="•"/>
            </a:pPr>
            <a:r>
              <a:rPr lang="en-US" altLang="en-US" sz="3200" dirty="0"/>
              <a:t>Changed her world (1 Samuel 1:18)</a:t>
            </a:r>
          </a:p>
          <a:p>
            <a:pPr lvl="1" eaLnBrk="1" hangingPunct="1">
              <a:spcBef>
                <a:spcPts val="800"/>
              </a:spcBef>
              <a:buFontTx/>
              <a:buChar char="•"/>
            </a:pPr>
            <a:r>
              <a:rPr lang="en-US" altLang="en-US" sz="3200" dirty="0"/>
              <a:t>Samuel</a:t>
            </a:r>
          </a:p>
          <a:p>
            <a:pPr lvl="2" eaLnBrk="1" hangingPunct="1">
              <a:spcBef>
                <a:spcPts val="800"/>
              </a:spcBef>
              <a:buFontTx/>
              <a:buChar char="•"/>
            </a:pPr>
            <a:r>
              <a:rPr lang="en-US" altLang="en-US" sz="3200" dirty="0"/>
              <a:t>God spoke (1 Samuel 3:1-21)</a:t>
            </a:r>
          </a:p>
          <a:p>
            <a:pPr lvl="2" eaLnBrk="1" hangingPunct="1">
              <a:spcBef>
                <a:spcPts val="800"/>
              </a:spcBef>
              <a:buFontTx/>
              <a:buChar char="•"/>
            </a:pPr>
            <a:r>
              <a:rPr lang="en-US" altLang="en-US" sz="3200" dirty="0"/>
              <a:t>Leader and Judge (1 Samuel 7:15)</a:t>
            </a:r>
          </a:p>
          <a:p>
            <a:pPr lvl="2" eaLnBrk="1" hangingPunct="1">
              <a:spcBef>
                <a:spcPts val="800"/>
              </a:spcBef>
              <a:buFontTx/>
              <a:buChar char="•"/>
            </a:pPr>
            <a:r>
              <a:rPr lang="en-US" altLang="en-US" sz="3200" dirty="0"/>
              <a:t>Brought peace (1 Samuel 7:14)</a:t>
            </a:r>
          </a:p>
          <a:p>
            <a:pPr lvl="1" eaLnBrk="1" hangingPunct="1">
              <a:spcBef>
                <a:spcPts val="800"/>
              </a:spcBef>
              <a:buFontTx/>
              <a:buChar char="•"/>
            </a:pPr>
            <a:r>
              <a:rPr lang="en-US" altLang="en-US" sz="3200" dirty="0"/>
              <a:t>King David (1 Samuel 2:10)</a:t>
            </a:r>
          </a:p>
          <a:p>
            <a:pPr lvl="1" eaLnBrk="1" hangingPunct="1">
              <a:spcBef>
                <a:spcPts val="800"/>
              </a:spcBef>
              <a:buFontTx/>
              <a:buChar char="•"/>
            </a:pPr>
            <a:r>
              <a:rPr lang="en-US" altLang="en-US" sz="3200" dirty="0"/>
              <a:t>Jesus (1 Samuel 2:10</a:t>
            </a:r>
            <a:r>
              <a:rPr lang="en-US" altLang="en-US" sz="3200" dirty="0" smtClean="0"/>
              <a:t>)</a:t>
            </a:r>
            <a:endParaRPr lang="en-US" altLang="en-US" sz="32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35760" y="457201"/>
            <a:ext cx="7920880" cy="1127125"/>
          </a:xfrm>
        </p:spPr>
        <p:txBody>
          <a:bodyPr>
            <a:noAutofit/>
          </a:bodyPr>
          <a:lstStyle/>
          <a:p>
            <a:pPr algn="ctr"/>
            <a:r>
              <a:rPr lang="en-US" altLang="en-US" b="1" dirty="0" err="1">
                <a:solidFill>
                  <a:srgbClr val="33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Honour</a:t>
            </a:r>
            <a:r>
              <a:rPr lang="en-US" altLang="en-US" b="1" dirty="0">
                <a:solidFill>
                  <a:srgbClr val="33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Mothers and </a:t>
            </a:r>
            <a:br>
              <a:rPr lang="en-US" altLang="en-US" b="1" dirty="0">
                <a:solidFill>
                  <a:srgbClr val="33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altLang="en-US" b="1" dirty="0">
                <a:solidFill>
                  <a:srgbClr val="33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Pray for the Next Generation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3935760" y="1825624"/>
            <a:ext cx="7920880" cy="4575175"/>
          </a:xfrm>
        </p:spPr>
        <p:txBody>
          <a:bodyPr/>
          <a:lstStyle/>
          <a:p>
            <a:endParaRPr lang="en-US" altLang="en-US" dirty="0" smtClean="0"/>
          </a:p>
        </p:txBody>
      </p:sp>
      <p:pic>
        <p:nvPicPr>
          <p:cNvPr id="47112" name="Picture 8" descr="C:\Users\wongo\Documents\Preaching\AMothersPrayer\children-of-the-wor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688" y="1806380"/>
            <a:ext cx="4375024" cy="461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5605</TotalTime>
  <Words>209</Words>
  <Application>Microsoft Office PowerPoint</Application>
  <PresentationFormat>Widescreen</PresentationFormat>
  <Paragraphs>62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Times New Roman</vt:lpstr>
      <vt:lpstr>Arial</vt:lpstr>
      <vt:lpstr>TimesNewRomanPSMT</vt:lpstr>
      <vt:lpstr>Bitter</vt:lpstr>
      <vt:lpstr>Helvetica Neue</vt:lpstr>
      <vt:lpstr>Microsoft YaHei</vt:lpstr>
      <vt:lpstr>Calibri</vt:lpstr>
      <vt:lpstr>Default Design</vt:lpstr>
      <vt:lpstr>PowerPoint Presentation</vt:lpstr>
      <vt:lpstr>Mother is Always Special!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Honour Mothers and  Pray for the Next Generation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Colin Cheah</dc:creator>
  <cp:lastModifiedBy>Colin Cheah</cp:lastModifiedBy>
  <cp:revision>338</cp:revision>
  <cp:lastPrinted>2011-10-07T05:04:19Z</cp:lastPrinted>
  <dcterms:created xsi:type="dcterms:W3CDTF">1601-01-01T00:00:00Z</dcterms:created>
  <dcterms:modified xsi:type="dcterms:W3CDTF">2019-05-14T12:35:12Z</dcterms:modified>
</cp:coreProperties>
</file>